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79" r:id="rId2"/>
    <p:sldMasterId id="2147483706" r:id="rId3"/>
    <p:sldMasterId id="2147483709" r:id="rId4"/>
    <p:sldMasterId id="2147483712" r:id="rId5"/>
  </p:sldMasterIdLst>
  <p:notesMasterIdLst>
    <p:notesMasterId r:id="rId56"/>
  </p:notesMasterIdLst>
  <p:sldIdLst>
    <p:sldId id="454" r:id="rId6"/>
    <p:sldId id="496" r:id="rId7"/>
    <p:sldId id="713" r:id="rId8"/>
    <p:sldId id="709" r:id="rId9"/>
    <p:sldId id="706" r:id="rId10"/>
    <p:sldId id="699" r:id="rId11"/>
    <p:sldId id="715" r:id="rId12"/>
    <p:sldId id="703" r:id="rId13"/>
    <p:sldId id="509" r:id="rId14"/>
    <p:sldId id="556" r:id="rId15"/>
    <p:sldId id="716" r:id="rId16"/>
    <p:sldId id="717" r:id="rId17"/>
    <p:sldId id="718" r:id="rId18"/>
    <p:sldId id="719" r:id="rId19"/>
    <p:sldId id="720" r:id="rId20"/>
    <p:sldId id="721" r:id="rId21"/>
    <p:sldId id="714" r:id="rId22"/>
    <p:sldId id="508" r:id="rId23"/>
    <p:sldId id="722" r:id="rId24"/>
    <p:sldId id="708" r:id="rId25"/>
    <p:sldId id="279" r:id="rId26"/>
    <p:sldId id="260" r:id="rId27"/>
    <p:sldId id="442" r:id="rId28"/>
    <p:sldId id="266" r:id="rId29"/>
    <p:sldId id="710" r:id="rId30"/>
    <p:sldId id="711" r:id="rId31"/>
    <p:sldId id="712" r:id="rId32"/>
    <p:sldId id="267" r:id="rId33"/>
    <p:sldId id="263" r:id="rId34"/>
    <p:sldId id="268" r:id="rId35"/>
    <p:sldId id="262" r:id="rId36"/>
    <p:sldId id="529" r:id="rId37"/>
    <p:sldId id="280" r:id="rId38"/>
    <p:sldId id="281" r:id="rId39"/>
    <p:sldId id="293" r:id="rId40"/>
    <p:sldId id="517" r:id="rId41"/>
    <p:sldId id="294" r:id="rId42"/>
    <p:sldId id="519" r:id="rId43"/>
    <p:sldId id="295" r:id="rId44"/>
    <p:sldId id="521" r:id="rId45"/>
    <p:sldId id="296" r:id="rId46"/>
    <p:sldId id="523" r:id="rId47"/>
    <p:sldId id="297" r:id="rId48"/>
    <p:sldId id="298" r:id="rId49"/>
    <p:sldId id="525" r:id="rId50"/>
    <p:sldId id="724" r:id="rId51"/>
    <p:sldId id="402" r:id="rId52"/>
    <p:sldId id="403" r:id="rId53"/>
    <p:sldId id="421" r:id="rId54"/>
    <p:sldId id="422" r:id="rId5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4D756-E5C5-454E-85A6-E1DDF7D89310}" v="332" dt="2023-04-13T18:06:30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7" d="100"/>
          <a:sy n="77" d="100"/>
        </p:scale>
        <p:origin x="909" y="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E4D756-E5C5-454E-85A6-E1DDF7D89310}"/>
    <pc:docChg chg="undo custSel addSld delSld modSld sldOrd delMainMaster">
      <pc:chgData name="Khattab, Sherif" userId="c83b1e15-36f3-4f46-aceb-05aac24c545e" providerId="ADAL" clId="{79E4D756-E5C5-454E-85A6-E1DDF7D89310}" dt="2023-04-18T17:33:42.455" v="2399" actId="2696"/>
      <pc:docMkLst>
        <pc:docMk/>
      </pc:docMkLst>
      <pc:sldChg chg="del">
        <pc:chgData name="Khattab, Sherif" userId="c83b1e15-36f3-4f46-aceb-05aac24c545e" providerId="ADAL" clId="{79E4D756-E5C5-454E-85A6-E1DDF7D89310}" dt="2023-04-13T18:02:51.279" v="2228" actId="2696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79E4D756-E5C5-454E-85A6-E1DDF7D89310}" dt="2023-04-13T18:01:13.529" v="2220" actId="47"/>
        <pc:sldMkLst>
          <pc:docMk/>
          <pc:sldMk cId="2662960767" sldId="272"/>
        </pc:sldMkLst>
      </pc:sldChg>
      <pc:sldChg chg="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79E4D756-E5C5-454E-85A6-E1DDF7D89310}" dt="2023-04-13T18:02:46.638" v="2226"/>
        <pc:sldMkLst>
          <pc:docMk/>
          <pc:sldMk cId="239330406" sldId="423"/>
        </pc:sldMkLst>
      </pc:sldChg>
      <pc:sldChg chg="del">
        <pc:chgData name="Khattab, Sherif" userId="c83b1e15-36f3-4f46-aceb-05aac24c545e" providerId="ADAL" clId="{79E4D756-E5C5-454E-85A6-E1DDF7D89310}" dt="2023-04-13T18:02:20.502" v="2222" actId="2696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79E4D756-E5C5-454E-85A6-E1DDF7D89310}" dt="2023-04-13T18:05:08.150" v="2271" actId="2696"/>
        <pc:sldMkLst>
          <pc:docMk/>
          <pc:sldMk cId="3230081534" sldId="423"/>
        </pc:sldMkLst>
      </pc:sldChg>
      <pc:sldChg chg="add del">
        <pc:chgData name="Khattab, Sherif" userId="c83b1e15-36f3-4f46-aceb-05aac24c545e" providerId="ADAL" clId="{79E4D756-E5C5-454E-85A6-E1DDF7D89310}" dt="2023-04-18T17:33:42.455" v="2399" actId="2696"/>
        <pc:sldMkLst>
          <pc:docMk/>
          <pc:sldMk cId="544263778" sldId="424"/>
        </pc:sldMkLst>
      </pc:sldChg>
      <pc:sldChg chg="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3005745473" sldId="436"/>
        </pc:sldMkLst>
      </pc:sldChg>
      <pc:sldChg chg="addSp modSp mod">
        <pc:chgData name="Khattab, Sherif" userId="c83b1e15-36f3-4f46-aceb-05aac24c545e" providerId="ADAL" clId="{79E4D756-E5C5-454E-85A6-E1DDF7D89310}" dt="2023-01-12T18:49:12.704" v="2"/>
        <pc:sldMkLst>
          <pc:docMk/>
          <pc:sldMk cId="1330366002" sldId="454"/>
        </pc:sldMkLst>
        <pc:spChg chg="mod">
          <ac:chgData name="Khattab, Sherif" userId="c83b1e15-36f3-4f46-aceb-05aac24c545e" providerId="ADAL" clId="{79E4D756-E5C5-454E-85A6-E1DDF7D89310}" dt="2023-01-12T18:49:12.138" v="1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79E4D756-E5C5-454E-85A6-E1DDF7D89310}" dt="2023-01-12T18:49:12.704" v="2"/>
          <ac:picMkLst>
            <pc:docMk/>
            <pc:sldMk cId="1330366002" sldId="454"/>
            <ac:picMk id="5" creationId="{8E14D48A-9FBC-6BD1-7BD9-3A3819492BB8}"/>
          </ac:picMkLst>
        </pc:picChg>
      </pc:sldChg>
      <pc:sldChg chg="modSp mod modAnim">
        <pc:chgData name="Khattab, Sherif" userId="c83b1e15-36f3-4f46-aceb-05aac24c545e" providerId="ADAL" clId="{79E4D756-E5C5-454E-85A6-E1DDF7D89310}" dt="2023-04-13T16:07:11.545" v="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79E4D756-E5C5-454E-85A6-E1DDF7D89310}" dt="2023-04-13T16:07:11.545" v="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Sp modSp add del mod modAnim">
        <pc:chgData name="Khattab, Sherif" userId="c83b1e15-36f3-4f46-aceb-05aac24c545e" providerId="ADAL" clId="{79E4D756-E5C5-454E-85A6-E1DDF7D89310}" dt="2023-04-13T17:59:56.041" v="2174" actId="20577"/>
        <pc:sldMkLst>
          <pc:docMk/>
          <pc:sldMk cId="3892148762" sldId="508"/>
        </pc:sldMkLst>
        <pc:spChg chg="mod">
          <ac:chgData name="Khattab, Sherif" userId="c83b1e15-36f3-4f46-aceb-05aac24c545e" providerId="ADAL" clId="{79E4D756-E5C5-454E-85A6-E1DDF7D89310}" dt="2023-04-13T17:59:56.041" v="2174" actId="20577"/>
          <ac:spMkLst>
            <pc:docMk/>
            <pc:sldMk cId="3892148762" sldId="508"/>
            <ac:spMk id="2" creationId="{CD0458FD-DE10-4F6D-A412-A3F2EEEFE3CD}"/>
          </ac:spMkLst>
        </pc:spChg>
        <pc:spChg chg="mod">
          <ac:chgData name="Khattab, Sherif" userId="c83b1e15-36f3-4f46-aceb-05aac24c545e" providerId="ADAL" clId="{79E4D756-E5C5-454E-85A6-E1DDF7D89310}" dt="2023-04-13T17:58:29.430" v="2096" actId="20577"/>
          <ac:spMkLst>
            <pc:docMk/>
            <pc:sldMk cId="3892148762" sldId="508"/>
            <ac:spMk id="3" creationId="{BE7042F8-C810-40C3-A8DC-340ED01314D6}"/>
          </ac:spMkLst>
        </pc:spChg>
        <pc:picChg chg="del mod">
          <ac:chgData name="Khattab, Sherif" userId="c83b1e15-36f3-4f46-aceb-05aac24c545e" providerId="ADAL" clId="{79E4D756-E5C5-454E-85A6-E1DDF7D89310}" dt="2023-04-13T17:57:49.311" v="2070" actId="478"/>
          <ac:picMkLst>
            <pc:docMk/>
            <pc:sldMk cId="3892148762" sldId="508"/>
            <ac:picMk id="9" creationId="{0CDCDFE5-476D-4B7C-89D8-BA71F76658F4}"/>
          </ac:picMkLst>
        </pc:picChg>
        <pc:picChg chg="del">
          <ac:chgData name="Khattab, Sherif" userId="c83b1e15-36f3-4f46-aceb-05aac24c545e" providerId="ADAL" clId="{79E4D756-E5C5-454E-85A6-E1DDF7D89310}" dt="2023-04-13T17:56:05.302" v="1926" actId="478"/>
          <ac:picMkLst>
            <pc:docMk/>
            <pc:sldMk cId="3892148762" sldId="508"/>
            <ac:picMk id="13" creationId="{8D8E1B89-5849-4A36-8FAE-00C48AB123FF}"/>
          </ac:picMkLst>
        </pc:picChg>
      </pc:sldChg>
      <pc:sldChg chg="modSp add del mod ord">
        <pc:chgData name="Khattab, Sherif" userId="c83b1e15-36f3-4f46-aceb-05aac24c545e" providerId="ADAL" clId="{79E4D756-E5C5-454E-85A6-E1DDF7D89310}" dt="2023-04-13T16:24:27.276" v="1147" actId="20577"/>
        <pc:sldMkLst>
          <pc:docMk/>
          <pc:sldMk cId="22385479" sldId="509"/>
        </pc:sldMkLst>
        <pc:spChg chg="mod">
          <ac:chgData name="Khattab, Sherif" userId="c83b1e15-36f3-4f46-aceb-05aac24c545e" providerId="ADAL" clId="{79E4D756-E5C5-454E-85A6-E1DDF7D89310}" dt="2023-04-13T16:23:28.473" v="1049" actId="20577"/>
          <ac:spMkLst>
            <pc:docMk/>
            <pc:sldMk cId="22385479" sldId="509"/>
            <ac:spMk id="2" creationId="{9AB5323E-6695-4804-94FB-BB0A5BD848E8}"/>
          </ac:spMkLst>
        </pc:spChg>
        <pc:spChg chg="mod">
          <ac:chgData name="Khattab, Sherif" userId="c83b1e15-36f3-4f46-aceb-05aac24c545e" providerId="ADAL" clId="{79E4D756-E5C5-454E-85A6-E1DDF7D89310}" dt="2023-04-13T16:24:27.276" v="1147" actId="20577"/>
          <ac:spMkLst>
            <pc:docMk/>
            <pc:sldMk cId="22385479" sldId="509"/>
            <ac:spMk id="3" creationId="{5192145F-6111-419F-950C-2A9121948EB4}"/>
          </ac:spMkLst>
        </pc:spChg>
        <pc:picChg chg="mod modCrop">
          <ac:chgData name="Khattab, Sherif" userId="c83b1e15-36f3-4f46-aceb-05aac24c545e" providerId="ADAL" clId="{79E4D756-E5C5-454E-85A6-E1DDF7D89310}" dt="2023-04-13T16:24:13.551" v="1101" actId="1076"/>
          <ac:picMkLst>
            <pc:docMk/>
            <pc:sldMk cId="22385479" sldId="509"/>
            <ac:picMk id="10" creationId="{E77A3C14-B197-418C-8ECC-A6F7DC44D1AA}"/>
          </ac:picMkLst>
        </pc:picChg>
      </pc:sldChg>
      <pc:sldChg chg="add del">
        <pc:chgData name="Khattab, Sherif" userId="c83b1e15-36f3-4f46-aceb-05aac24c545e" providerId="ADAL" clId="{79E4D756-E5C5-454E-85A6-E1DDF7D89310}" dt="2023-04-18T17:33:42.455" v="2399" actId="2696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79E4D756-E5C5-454E-85A6-E1DDF7D89310}" dt="2023-04-18T17:33:42.455" v="2399" actId="2696"/>
        <pc:sldMkLst>
          <pc:docMk/>
          <pc:sldMk cId="1831306477" sldId="527"/>
        </pc:sldMkLst>
      </pc:sldChg>
      <pc:sldChg chg="add del">
        <pc:chgData name="Khattab, Sherif" userId="c83b1e15-36f3-4f46-aceb-05aac24c545e" providerId="ADAL" clId="{79E4D756-E5C5-454E-85A6-E1DDF7D89310}" dt="2023-04-18T17:33:42.455" v="2399" actId="2696"/>
        <pc:sldMkLst>
          <pc:docMk/>
          <pc:sldMk cId="2999370511" sldId="528"/>
        </pc:sldMkLst>
      </pc:sldChg>
      <pc:sldChg chg="del">
        <pc:chgData name="Khattab, Sherif" userId="c83b1e15-36f3-4f46-aceb-05aac24c545e" providerId="ADAL" clId="{79E4D756-E5C5-454E-85A6-E1DDF7D89310}" dt="2023-04-13T18:01:45.096" v="2221" actId="2696"/>
        <pc:sldMkLst>
          <pc:docMk/>
          <pc:sldMk cId="155102868" sldId="530"/>
        </pc:sldMkLst>
      </pc:sldChg>
      <pc:sldChg chg="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163933412" sldId="531"/>
        </pc:sldMkLst>
      </pc:sldChg>
      <pc:sldChg chg="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3763879122" sldId="553"/>
        </pc:sldMkLst>
      </pc:sldChg>
      <pc:sldChg chg="addSp delSp modSp add del mod">
        <pc:chgData name="Khattab, Sherif" userId="c83b1e15-36f3-4f46-aceb-05aac24c545e" providerId="ADAL" clId="{79E4D756-E5C5-454E-85A6-E1DDF7D89310}" dt="2023-04-13T16:20:02.400" v="751"/>
        <pc:sldMkLst>
          <pc:docMk/>
          <pc:sldMk cId="3193974366" sldId="556"/>
        </pc:sldMkLst>
        <pc:spChg chg="mod">
          <ac:chgData name="Khattab, Sherif" userId="c83b1e15-36f3-4f46-aceb-05aac24c545e" providerId="ADAL" clId="{79E4D756-E5C5-454E-85A6-E1DDF7D89310}" dt="2023-04-13T16:16:27.237" v="555" actId="20577"/>
          <ac:spMkLst>
            <pc:docMk/>
            <pc:sldMk cId="3193974366" sldId="556"/>
            <ac:spMk id="2" creationId="{D496339D-4F90-491A-890C-02BEECC5FF15}"/>
          </ac:spMkLst>
        </pc:spChg>
        <pc:spChg chg="mod">
          <ac:chgData name="Khattab, Sherif" userId="c83b1e15-36f3-4f46-aceb-05aac24c545e" providerId="ADAL" clId="{79E4D756-E5C5-454E-85A6-E1DDF7D89310}" dt="2023-04-13T16:17:36.139" v="631" actId="20577"/>
          <ac:spMkLst>
            <pc:docMk/>
            <pc:sldMk cId="3193974366" sldId="556"/>
            <ac:spMk id="3" creationId="{E5F033AE-9452-4CEC-B3A3-68B33B0EB812}"/>
          </ac:spMkLst>
        </pc:spChg>
        <pc:spChg chg="add del">
          <ac:chgData name="Khattab, Sherif" userId="c83b1e15-36f3-4f46-aceb-05aac24c545e" providerId="ADAL" clId="{79E4D756-E5C5-454E-85A6-E1DDF7D89310}" dt="2023-04-13T16:17:43.574" v="634" actId="22"/>
          <ac:spMkLst>
            <pc:docMk/>
            <pc:sldMk cId="3193974366" sldId="556"/>
            <ac:spMk id="32" creationId="{0389CB5B-9B86-1647-28C4-F53E9DA55757}"/>
          </ac:spMkLst>
        </pc:spChg>
        <pc:spChg chg="add del">
          <ac:chgData name="Khattab, Sherif" userId="c83b1e15-36f3-4f46-aceb-05aac24c545e" providerId="ADAL" clId="{79E4D756-E5C5-454E-85A6-E1DDF7D89310}" dt="2023-04-13T16:17:45.584" v="636" actId="22"/>
          <ac:spMkLst>
            <pc:docMk/>
            <pc:sldMk cId="3193974366" sldId="556"/>
            <ac:spMk id="34" creationId="{50DCC997-8BE1-B572-A9F8-917059A0204D}"/>
          </ac:spMkLst>
        </pc:spChg>
        <pc:spChg chg="add del">
          <ac:chgData name="Khattab, Sherif" userId="c83b1e15-36f3-4f46-aceb-05aac24c545e" providerId="ADAL" clId="{79E4D756-E5C5-454E-85A6-E1DDF7D89310}" dt="2023-04-13T16:17:48.554" v="638" actId="22"/>
          <ac:spMkLst>
            <pc:docMk/>
            <pc:sldMk cId="3193974366" sldId="556"/>
            <ac:spMk id="36" creationId="{736D7038-68A8-3F29-91B8-286BAA2285A5}"/>
          </ac:spMkLst>
        </pc:spChg>
        <pc:grpChg chg="mod">
          <ac:chgData name="Khattab, Sherif" userId="c83b1e15-36f3-4f46-aceb-05aac24c545e" providerId="ADAL" clId="{79E4D756-E5C5-454E-85A6-E1DDF7D89310}" dt="2023-04-13T16:17:40.525" v="632" actId="1076"/>
          <ac:grpSpMkLst>
            <pc:docMk/>
            <pc:sldMk cId="3193974366" sldId="556"/>
            <ac:grpSpMk id="9" creationId="{6449F233-BCC1-C597-7303-F51C054516BD}"/>
          </ac:grpSpMkLst>
        </pc:grpChg>
        <pc:grpChg chg="mod">
          <ac:chgData name="Khattab, Sherif" userId="c83b1e15-36f3-4f46-aceb-05aac24c545e" providerId="ADAL" clId="{79E4D756-E5C5-454E-85A6-E1DDF7D89310}" dt="2023-04-13T16:17:40.525" v="632" actId="1076"/>
          <ac:grpSpMkLst>
            <pc:docMk/>
            <pc:sldMk cId="3193974366" sldId="556"/>
            <ac:grpSpMk id="23" creationId="{98AB2CF1-A659-6331-127E-02B255849806}"/>
          </ac:grpSpMkLst>
        </pc:grpChg>
        <pc:grpChg chg="mod">
          <ac:chgData name="Khattab, Sherif" userId="c83b1e15-36f3-4f46-aceb-05aac24c545e" providerId="ADAL" clId="{79E4D756-E5C5-454E-85A6-E1DDF7D89310}" dt="2023-04-13T16:17:40.525" v="632" actId="1076"/>
          <ac:grpSpMkLst>
            <pc:docMk/>
            <pc:sldMk cId="3193974366" sldId="556"/>
            <ac:grpSpMk id="30" creationId="{5C163101-430F-8E0F-76D7-54B79D554BE4}"/>
          </ac:grpSpMkLst>
        </pc:grpChg>
        <pc:grpChg chg="add mod">
          <ac:chgData name="Khattab, Sherif" userId="c83b1e15-36f3-4f46-aceb-05aac24c545e" providerId="ADAL" clId="{79E4D756-E5C5-454E-85A6-E1DDF7D89310}" dt="2023-04-13T16:20:02.400" v="751"/>
          <ac:grpSpMkLst>
            <pc:docMk/>
            <pc:sldMk cId="3193974366" sldId="556"/>
            <ac:grpSpMk id="40" creationId="{3FF9F318-AF5E-3D3C-6D5A-9A306EFA67EE}"/>
          </ac:grpSpMkLst>
        </pc:grpChg>
        <pc:picChg chg="del">
          <ac:chgData name="Khattab, Sherif" userId="c83b1e15-36f3-4f46-aceb-05aac24c545e" providerId="ADAL" clId="{79E4D756-E5C5-454E-85A6-E1DDF7D89310}" dt="2023-04-13T16:16:57.482" v="556" actId="478"/>
          <ac:picMkLst>
            <pc:docMk/>
            <pc:sldMk cId="3193974366" sldId="556"/>
            <ac:picMk id="7" creationId="{FD6AE555-B13B-40CD-BABA-95554299EF96}"/>
          </ac:picMkLst>
        </pc:picChg>
        <pc:inkChg chg="add mod">
          <ac:chgData name="Khattab, Sherif" userId="c83b1e15-36f3-4f46-aceb-05aac24c545e" providerId="ADAL" clId="{79E4D756-E5C5-454E-85A6-E1DDF7D89310}" dt="2023-04-13T16:17:07.357" v="559"/>
          <ac:inkMkLst>
            <pc:docMk/>
            <pc:sldMk cId="3193974366" sldId="556"/>
            <ac:inkMk id="6" creationId="{B6A5BEB8-A4CC-CCD9-239B-FF59366332C5}"/>
          </ac:inkMkLst>
        </pc:inkChg>
        <pc:inkChg chg="add mod">
          <ac:chgData name="Khattab, Sherif" userId="c83b1e15-36f3-4f46-aceb-05aac24c545e" providerId="ADAL" clId="{79E4D756-E5C5-454E-85A6-E1DDF7D89310}" dt="2023-04-13T16:17:07.357" v="559"/>
          <ac:inkMkLst>
            <pc:docMk/>
            <pc:sldMk cId="3193974366" sldId="556"/>
            <ac:inkMk id="8" creationId="{1FD8713A-9333-FB44-0F41-3D8664059D8B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0" creationId="{E4FB62DD-7BF0-A3D4-3D3E-9606ABF2994C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1" creationId="{DDA9ECB8-4AEF-F8CF-C9B7-E7F5E99BED3B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2" creationId="{6FC8F522-E91C-F7A4-D4BC-CF2D23CCF704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3" creationId="{1C6B4D22-F303-B6F1-A574-849CB66A6B82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4" creationId="{00C590FE-AA3E-8988-745B-0042E8E53391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5" creationId="{C2623EF0-4013-B9B4-F9A7-A3AEF0D5AA4D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6" creationId="{CC7AB74E-08C7-9744-49DA-777F5B116945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7" creationId="{895E123F-ABB6-A66B-4F29-1B42932EB7B2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8" creationId="{B0C5911B-DE92-4CD3-38A7-CABB17D57CC3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19" creationId="{F80CED9E-72A4-719A-9883-6F7A31E0DE4C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20" creationId="{F75E2A9E-914D-6560-837D-B7A87F7F4F42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21" creationId="{2A31B0A2-A2BD-9AE3-46A0-915C09C488CA}"/>
          </ac:inkMkLst>
        </pc:inkChg>
        <pc:inkChg chg="add mod">
          <ac:chgData name="Khattab, Sherif" userId="c83b1e15-36f3-4f46-aceb-05aac24c545e" providerId="ADAL" clId="{79E4D756-E5C5-454E-85A6-E1DDF7D89310}" dt="2023-04-13T16:17:18.521" v="573"/>
          <ac:inkMkLst>
            <pc:docMk/>
            <pc:sldMk cId="3193974366" sldId="556"/>
            <ac:inkMk id="22" creationId="{91B89A99-D7A5-3900-1F1D-FEF25FB38CD1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4" creationId="{A157081A-56C6-B913-8FA7-FE1AB438C5C5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5" creationId="{34D4E51D-49B7-B13C-6FEA-FEA061FEF9FA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6" creationId="{6ABE78F1-EE49-2AC1-3A16-527541E267F2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7" creationId="{526979E8-EB5D-83D3-CA4F-95E46738E5A2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8" creationId="{69CD3ADD-FCE7-C077-E0EE-BF2624AF599E}"/>
          </ac:inkMkLst>
        </pc:inkChg>
        <pc:inkChg chg="add mod">
          <ac:chgData name="Khattab, Sherif" userId="c83b1e15-36f3-4f46-aceb-05aac24c545e" providerId="ADAL" clId="{79E4D756-E5C5-454E-85A6-E1DDF7D89310}" dt="2023-04-13T16:17:23.089" v="580"/>
          <ac:inkMkLst>
            <pc:docMk/>
            <pc:sldMk cId="3193974366" sldId="556"/>
            <ac:inkMk id="29" creationId="{6F89944C-BC3A-B1AD-F31D-982EF158A0A2}"/>
          </ac:inkMkLst>
        </pc:inkChg>
        <pc:inkChg chg="add 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37" creationId="{CAE25AC5-7114-28B9-E5B7-3EF0A0705836}"/>
          </ac:inkMkLst>
        </pc:inkChg>
        <pc:inkChg chg="add 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38" creationId="{E4D5D517-0636-77CD-FF07-E12D35C60010}"/>
          </ac:inkMkLst>
        </pc:inkChg>
        <pc:inkChg chg="add 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39" creationId="{CAA12734-0D74-365C-B038-7C74FF0ED72F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1" creationId="{1FB9EC82-CBCC-DBFB-325F-75411D38510F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2" creationId="{8D57B621-D433-FE17-7AAE-7587D28B28C7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3" creationId="{1B408930-1602-EF65-0628-CA8EC9198069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4" creationId="{CAFADED8-7445-20FC-B708-314B4D35FBF8}"/>
          </ac:inkMkLst>
        </pc:inkChg>
        <pc:inkChg chg="mod">
          <ac:chgData name="Khattab, Sherif" userId="c83b1e15-36f3-4f46-aceb-05aac24c545e" providerId="ADAL" clId="{79E4D756-E5C5-454E-85A6-E1DDF7D89310}" dt="2023-04-13T16:20:02.400" v="751"/>
          <ac:inkMkLst>
            <pc:docMk/>
            <pc:sldMk cId="3193974366" sldId="556"/>
            <ac:inkMk id="45" creationId="{6609F61C-5E85-564A-D2C6-E331334E0A96}"/>
          </ac:inkMkLst>
        </pc:inkChg>
      </pc:sldChg>
      <pc:sldChg chg="add del">
        <pc:chgData name="Khattab, Sherif" userId="c83b1e15-36f3-4f46-aceb-05aac24c545e" providerId="ADAL" clId="{79E4D756-E5C5-454E-85A6-E1DDF7D89310}" dt="2023-04-18T17:33:42.455" v="2399" actId="2696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79E4D756-E5C5-454E-85A6-E1DDF7D89310}" dt="2023-04-18T17:33:42.455" v="2399" actId="2696"/>
        <pc:sldMkLst>
          <pc:docMk/>
          <pc:sldMk cId="1112189714" sldId="559"/>
        </pc:sldMkLst>
      </pc:sldChg>
      <pc:sldChg chg="del">
        <pc:chgData name="Khattab, Sherif" userId="c83b1e15-36f3-4f46-aceb-05aac24c545e" providerId="ADAL" clId="{79E4D756-E5C5-454E-85A6-E1DDF7D89310}" dt="2023-04-13T18:01:45.096" v="2221" actId="2696"/>
        <pc:sldMkLst>
          <pc:docMk/>
          <pc:sldMk cId="1623452237" sldId="560"/>
        </pc:sldMkLst>
      </pc:sldChg>
      <pc:sldChg chg="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5003519" sldId="697"/>
        </pc:sldMkLst>
      </pc:sldChg>
      <pc:sldChg chg="modSp add del mod">
        <pc:chgData name="Khattab, Sherif" userId="c83b1e15-36f3-4f46-aceb-05aac24c545e" providerId="ADAL" clId="{79E4D756-E5C5-454E-85A6-E1DDF7D89310}" dt="2023-04-13T16:10:12.109" v="170" actId="20577"/>
        <pc:sldMkLst>
          <pc:docMk/>
          <pc:sldMk cId="1303452213" sldId="699"/>
        </pc:sldMkLst>
        <pc:spChg chg="mod">
          <ac:chgData name="Khattab, Sherif" userId="c83b1e15-36f3-4f46-aceb-05aac24c545e" providerId="ADAL" clId="{79E4D756-E5C5-454E-85A6-E1DDF7D89310}" dt="2023-04-13T16:10:12.109" v="170" actId="20577"/>
          <ac:spMkLst>
            <pc:docMk/>
            <pc:sldMk cId="1303452213" sldId="699"/>
            <ac:spMk id="36866" creationId="{3CBDDEFB-3874-B045-AC62-0D674C39A8A4}"/>
          </ac:spMkLst>
        </pc:spChg>
      </pc:sldChg>
      <pc:sldChg chg="modSp 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3209391204" sldId="700"/>
        </pc:sldMkLst>
        <pc:spChg chg="mod">
          <ac:chgData name="Khattab, Sherif" userId="c83b1e15-36f3-4f46-aceb-05aac24c545e" providerId="ADAL" clId="{79E4D756-E5C5-454E-85A6-E1DDF7D89310}" dt="2023-04-13T18:06:30.691" v="2292" actId="20577"/>
          <ac:spMkLst>
            <pc:docMk/>
            <pc:sldMk cId="3209391204" sldId="700"/>
            <ac:spMk id="3" creationId="{F217418C-688E-C429-25DB-0228D0DDD83D}"/>
          </ac:spMkLst>
        </pc:spChg>
      </pc:sldChg>
      <pc:sldChg chg="modSp add del mod modAnim">
        <pc:chgData name="Khattab, Sherif" userId="c83b1e15-36f3-4f46-aceb-05aac24c545e" providerId="ADAL" clId="{79E4D756-E5C5-454E-85A6-E1DDF7D89310}" dt="2023-04-13T16:16:17.438" v="551"/>
        <pc:sldMkLst>
          <pc:docMk/>
          <pc:sldMk cId="3203085433" sldId="703"/>
        </pc:sldMkLst>
        <pc:spChg chg="mod">
          <ac:chgData name="Khattab, Sherif" userId="c83b1e15-36f3-4f46-aceb-05aac24c545e" providerId="ADAL" clId="{79E4D756-E5C5-454E-85A6-E1DDF7D89310}" dt="2023-04-13T16:10:51.995" v="202" actId="403"/>
          <ac:spMkLst>
            <pc:docMk/>
            <pc:sldMk cId="3203085433" sldId="703"/>
            <ac:spMk id="38916" creationId="{60101607-01C0-464A-B08B-3AB38BF93B72}"/>
          </ac:spMkLst>
        </pc:spChg>
        <pc:spChg chg="mod">
          <ac:chgData name="Khattab, Sherif" userId="c83b1e15-36f3-4f46-aceb-05aac24c545e" providerId="ADAL" clId="{79E4D756-E5C5-454E-85A6-E1DDF7D89310}" dt="2023-04-13T16:16:06.894" v="549" actId="6549"/>
          <ac:spMkLst>
            <pc:docMk/>
            <pc:sldMk cId="3203085433" sldId="703"/>
            <ac:spMk id="38917" creationId="{708AB974-D717-DC4E-BDE9-D2BB454C5A63}"/>
          </ac:spMkLst>
        </pc:spChg>
      </pc:sldChg>
      <pc:sldChg chg="del">
        <pc:chgData name="Khattab, Sherif" userId="c83b1e15-36f3-4f46-aceb-05aac24c545e" providerId="ADAL" clId="{79E4D756-E5C5-454E-85A6-E1DDF7D89310}" dt="2023-04-13T18:00:56.723" v="2218" actId="47"/>
        <pc:sldMkLst>
          <pc:docMk/>
          <pc:sldMk cId="3520339936" sldId="704"/>
        </pc:sldMkLst>
      </pc:sldChg>
      <pc:sldChg chg="del">
        <pc:chgData name="Khattab, Sherif" userId="c83b1e15-36f3-4f46-aceb-05aac24c545e" providerId="ADAL" clId="{79E4D756-E5C5-454E-85A6-E1DDF7D89310}" dt="2023-04-13T18:01:02.714" v="2219" actId="47"/>
        <pc:sldMkLst>
          <pc:docMk/>
          <pc:sldMk cId="1416440508" sldId="705"/>
        </pc:sldMkLst>
      </pc:sldChg>
      <pc:sldChg chg="modSp add del mod modAnim">
        <pc:chgData name="Khattab, Sherif" userId="c83b1e15-36f3-4f46-aceb-05aac24c545e" providerId="ADAL" clId="{79E4D756-E5C5-454E-85A6-E1DDF7D89310}" dt="2023-04-13T16:09:39.500" v="165" actId="20577"/>
        <pc:sldMkLst>
          <pc:docMk/>
          <pc:sldMk cId="3867019798" sldId="706"/>
        </pc:sldMkLst>
        <pc:spChg chg="mod">
          <ac:chgData name="Khattab, Sherif" userId="c83b1e15-36f3-4f46-aceb-05aac24c545e" providerId="ADAL" clId="{79E4D756-E5C5-454E-85A6-E1DDF7D89310}" dt="2023-04-13T16:09:11.048" v="109" actId="20577"/>
          <ac:spMkLst>
            <pc:docMk/>
            <pc:sldMk cId="3867019798" sldId="706"/>
            <ac:spMk id="2" creationId="{5515FEA1-AD7E-5840-9446-7146D0B5B392}"/>
          </ac:spMkLst>
        </pc:spChg>
        <pc:spChg chg="mod">
          <ac:chgData name="Khattab, Sherif" userId="c83b1e15-36f3-4f46-aceb-05aac24c545e" providerId="ADAL" clId="{79E4D756-E5C5-454E-85A6-E1DDF7D89310}" dt="2023-04-13T16:09:39.500" v="165" actId="20577"/>
          <ac:spMkLst>
            <pc:docMk/>
            <pc:sldMk cId="3867019798" sldId="706"/>
            <ac:spMk id="3" creationId="{CE190FF6-AAD9-E142-BD4A-3CD72684F6B0}"/>
          </ac:spMkLst>
        </pc:spChg>
      </pc:sldChg>
      <pc:sldChg chg="modSp mod">
        <pc:chgData name="Khattab, Sherif" userId="c83b1e15-36f3-4f46-aceb-05aac24c545e" providerId="ADAL" clId="{79E4D756-E5C5-454E-85A6-E1DDF7D89310}" dt="2023-04-13T18:02:26.900" v="2224" actId="20577"/>
        <pc:sldMkLst>
          <pc:docMk/>
          <pc:sldMk cId="1511118281" sldId="708"/>
        </pc:sldMkLst>
        <pc:spChg chg="mod">
          <ac:chgData name="Khattab, Sherif" userId="c83b1e15-36f3-4f46-aceb-05aac24c545e" providerId="ADAL" clId="{79E4D756-E5C5-454E-85A6-E1DDF7D89310}" dt="2023-04-13T18:02:26.900" v="2224" actId="20577"/>
          <ac:spMkLst>
            <pc:docMk/>
            <pc:sldMk cId="1511118281" sldId="708"/>
            <ac:spMk id="2" creationId="{5515FEA1-AD7E-5840-9446-7146D0B5B392}"/>
          </ac:spMkLst>
        </pc:spChg>
      </pc:sldChg>
      <pc:sldChg chg="modSp modAnim">
        <pc:chgData name="Khattab, Sherif" userId="c83b1e15-36f3-4f46-aceb-05aac24c545e" providerId="ADAL" clId="{79E4D756-E5C5-454E-85A6-E1DDF7D89310}" dt="2023-04-13T16:08:33.727" v="96" actId="5793"/>
        <pc:sldMkLst>
          <pc:docMk/>
          <pc:sldMk cId="3952854814" sldId="709"/>
        </pc:sldMkLst>
        <pc:spChg chg="mod">
          <ac:chgData name="Khattab, Sherif" userId="c83b1e15-36f3-4f46-aceb-05aac24c545e" providerId="ADAL" clId="{79E4D756-E5C5-454E-85A6-E1DDF7D89310}" dt="2023-04-13T16:08:21.297" v="94" actId="20577"/>
          <ac:spMkLst>
            <pc:docMk/>
            <pc:sldMk cId="3952854814" sldId="709"/>
            <ac:spMk id="2" creationId="{A5B90349-5FCB-CB2E-77F6-78C09E700B20}"/>
          </ac:spMkLst>
        </pc:spChg>
        <pc:spChg chg="mod">
          <ac:chgData name="Khattab, Sherif" userId="c83b1e15-36f3-4f46-aceb-05aac24c545e" providerId="ADAL" clId="{79E4D756-E5C5-454E-85A6-E1DDF7D89310}" dt="2023-04-13T16:08:33.727" v="96" actId="5793"/>
          <ac:spMkLst>
            <pc:docMk/>
            <pc:sldMk cId="3952854814" sldId="709"/>
            <ac:spMk id="3" creationId="{AF98C672-5AFC-A333-B956-0075DB3C9B44}"/>
          </ac:spMkLst>
        </pc:spChg>
      </pc:sldChg>
      <pc:sldChg chg="modSp new mod">
        <pc:chgData name="Khattab, Sherif" userId="c83b1e15-36f3-4f46-aceb-05aac24c545e" providerId="ADAL" clId="{79E4D756-E5C5-454E-85A6-E1DDF7D89310}" dt="2023-04-13T16:07:43.365" v="79" actId="20577"/>
        <pc:sldMkLst>
          <pc:docMk/>
          <pc:sldMk cId="3923024111" sldId="713"/>
        </pc:sldMkLst>
        <pc:spChg chg="mod">
          <ac:chgData name="Khattab, Sherif" userId="c83b1e15-36f3-4f46-aceb-05aac24c545e" providerId="ADAL" clId="{79E4D756-E5C5-454E-85A6-E1DDF7D89310}" dt="2023-04-13T16:07:40.291" v="76" actId="5793"/>
          <ac:spMkLst>
            <pc:docMk/>
            <pc:sldMk cId="3923024111" sldId="713"/>
            <ac:spMk id="2" creationId="{6CDA5CB0-3B3B-78E8-80C0-9F6DC9D0BAE7}"/>
          </ac:spMkLst>
        </pc:spChg>
        <pc:spChg chg="mod">
          <ac:chgData name="Khattab, Sherif" userId="c83b1e15-36f3-4f46-aceb-05aac24c545e" providerId="ADAL" clId="{79E4D756-E5C5-454E-85A6-E1DDF7D89310}" dt="2023-04-13T16:07:43.365" v="79" actId="20577"/>
          <ac:spMkLst>
            <pc:docMk/>
            <pc:sldMk cId="3923024111" sldId="713"/>
            <ac:spMk id="3" creationId="{A4F177DA-0790-B4E8-4027-04B6F21F6152}"/>
          </ac:spMkLst>
        </pc:spChg>
      </pc:sldChg>
      <pc:sldChg chg="delSp modSp add del mod modAnim">
        <pc:chgData name="Khattab, Sherif" userId="c83b1e15-36f3-4f46-aceb-05aac24c545e" providerId="ADAL" clId="{79E4D756-E5C5-454E-85A6-E1DDF7D89310}" dt="2023-04-13T18:00:10.971" v="2178" actId="20577"/>
        <pc:sldMkLst>
          <pc:docMk/>
          <pc:sldMk cId="200665042" sldId="714"/>
        </pc:sldMkLst>
        <pc:spChg chg="mod">
          <ac:chgData name="Khattab, Sherif" userId="c83b1e15-36f3-4f46-aceb-05aac24c545e" providerId="ADAL" clId="{79E4D756-E5C5-454E-85A6-E1DDF7D89310}" dt="2023-04-13T16:27:27.069" v="1491" actId="20577"/>
          <ac:spMkLst>
            <pc:docMk/>
            <pc:sldMk cId="200665042" sldId="714"/>
            <ac:spMk id="2" creationId="{CC80334D-8C89-B44C-A9C4-FD35F893C7F0}"/>
          </ac:spMkLst>
        </pc:spChg>
        <pc:spChg chg="del mod">
          <ac:chgData name="Khattab, Sherif" userId="c83b1e15-36f3-4f46-aceb-05aac24c545e" providerId="ADAL" clId="{79E4D756-E5C5-454E-85A6-E1DDF7D89310}" dt="2023-04-13T17:51:55.851" v="1751"/>
          <ac:spMkLst>
            <pc:docMk/>
            <pc:sldMk cId="200665042" sldId="714"/>
            <ac:spMk id="8" creationId="{9631AECC-D189-2647-ACAE-D0FA0ACDDED6}"/>
          </ac:spMkLst>
        </pc:spChg>
        <pc:spChg chg="mod">
          <ac:chgData name="Khattab, Sherif" userId="c83b1e15-36f3-4f46-aceb-05aac24c545e" providerId="ADAL" clId="{79E4D756-E5C5-454E-85A6-E1DDF7D89310}" dt="2023-04-13T18:00:10.971" v="2178" actId="20577"/>
          <ac:spMkLst>
            <pc:docMk/>
            <pc:sldMk cId="200665042" sldId="714"/>
            <ac:spMk id="13" creationId="{06EE9DAD-32C1-5043-9ED0-B4319ACDBD3C}"/>
          </ac:spMkLst>
        </pc:spChg>
        <pc:picChg chg="del mod">
          <ac:chgData name="Khattab, Sherif" userId="c83b1e15-36f3-4f46-aceb-05aac24c545e" providerId="ADAL" clId="{79E4D756-E5C5-454E-85A6-E1DDF7D89310}" dt="2023-04-13T17:51:10.798" v="1703" actId="478"/>
          <ac:picMkLst>
            <pc:docMk/>
            <pc:sldMk cId="200665042" sldId="714"/>
            <ac:picMk id="7" creationId="{83DFA5EA-253E-D847-B6BE-C6A1C5F7A5B2}"/>
          </ac:picMkLst>
        </pc:picChg>
      </pc:sldChg>
      <pc:sldChg chg="modSp new mod modAnim">
        <pc:chgData name="Khattab, Sherif" userId="c83b1e15-36f3-4f46-aceb-05aac24c545e" providerId="ADAL" clId="{79E4D756-E5C5-454E-85A6-E1DDF7D89310}" dt="2023-04-13T16:12:54.671" v="299"/>
        <pc:sldMkLst>
          <pc:docMk/>
          <pc:sldMk cId="3148093857" sldId="715"/>
        </pc:sldMkLst>
        <pc:spChg chg="mod">
          <ac:chgData name="Khattab, Sherif" userId="c83b1e15-36f3-4f46-aceb-05aac24c545e" providerId="ADAL" clId="{79E4D756-E5C5-454E-85A6-E1DDF7D89310}" dt="2023-04-13T16:11:25.541" v="226" actId="20577"/>
          <ac:spMkLst>
            <pc:docMk/>
            <pc:sldMk cId="3148093857" sldId="715"/>
            <ac:spMk id="2" creationId="{9FC582FD-E855-7DD5-334B-2B840AD0831B}"/>
          </ac:spMkLst>
        </pc:spChg>
        <pc:spChg chg="mod">
          <ac:chgData name="Khattab, Sherif" userId="c83b1e15-36f3-4f46-aceb-05aac24c545e" providerId="ADAL" clId="{79E4D756-E5C5-454E-85A6-E1DDF7D89310}" dt="2023-04-13T16:12:50.532" v="297" actId="14"/>
          <ac:spMkLst>
            <pc:docMk/>
            <pc:sldMk cId="3148093857" sldId="715"/>
            <ac:spMk id="3" creationId="{EA4305A5-B9C0-3F2A-48CD-5BCAE771BE6D}"/>
          </ac:spMkLst>
        </pc:spChg>
      </pc:sldChg>
      <pc:sldChg chg="add del">
        <pc:chgData name="Khattab, Sherif" userId="c83b1e15-36f3-4f46-aceb-05aac24c545e" providerId="ADAL" clId="{79E4D756-E5C5-454E-85A6-E1DDF7D89310}" dt="2023-04-13T16:17:53.932" v="640"/>
        <pc:sldMkLst>
          <pc:docMk/>
          <pc:sldMk cId="1261578028" sldId="716"/>
        </pc:sldMkLst>
      </pc:sldChg>
      <pc:sldChg chg="addSp delSp modSp add mod">
        <pc:chgData name="Khattab, Sherif" userId="c83b1e15-36f3-4f46-aceb-05aac24c545e" providerId="ADAL" clId="{79E4D756-E5C5-454E-85A6-E1DDF7D89310}" dt="2023-04-13T16:19:53.051" v="750"/>
        <pc:sldMkLst>
          <pc:docMk/>
          <pc:sldMk cId="2579537853" sldId="716"/>
        </pc:sldMkLst>
        <pc:spChg chg="mod">
          <ac:chgData name="Khattab, Sherif" userId="c83b1e15-36f3-4f46-aceb-05aac24c545e" providerId="ADAL" clId="{79E4D756-E5C5-454E-85A6-E1DDF7D89310}" dt="2023-04-13T16:18:12.039" v="703" actId="20577"/>
          <ac:spMkLst>
            <pc:docMk/>
            <pc:sldMk cId="2579537853" sldId="716"/>
            <ac:spMk id="3" creationId="{E5F033AE-9452-4CEC-B3A3-68B33B0EB812}"/>
          </ac:spMkLst>
        </pc:spChg>
        <pc:grpChg chg="del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9" creationId="{6449F233-BCC1-C597-7303-F51C054516BD}"/>
          </ac:grpSpMkLst>
        </pc:grpChg>
        <pc:grpChg chg="del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23" creationId="{98AB2CF1-A659-6331-127E-02B255849806}"/>
          </ac:grpSpMkLst>
        </pc:grpChg>
        <pc:grpChg chg="del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30" creationId="{5C163101-430F-8E0F-76D7-54B79D554BE4}"/>
          </ac:grpSpMkLst>
        </pc:grpChg>
        <pc:grpChg chg="del mod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36" creationId="{939C9243-2484-BEF9-05AD-05B30AEE2BAD}"/>
          </ac:grpSpMkLst>
        </pc:grpChg>
        <pc:grpChg chg="del mod">
          <ac:chgData name="Khattab, Sherif" userId="c83b1e15-36f3-4f46-aceb-05aac24c545e" providerId="ADAL" clId="{79E4D756-E5C5-454E-85A6-E1DDF7D89310}" dt="2023-04-13T16:19:52.390" v="749" actId="478"/>
          <ac:grpSpMkLst>
            <pc:docMk/>
            <pc:sldMk cId="2579537853" sldId="716"/>
            <ac:grpSpMk id="40" creationId="{6208A1E8-C844-8779-CD52-E272CEB5C2B1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41" creationId="{B07DB385-DECD-AB93-47D4-A124B092C293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44" creationId="{FDCA2F9F-A0CA-036B-13C7-A40D78B355C9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58" creationId="{E586633B-D042-E4A8-5E88-02988C8ABE05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65" creationId="{4091D4D0-ABFB-2FDC-7248-EE011CD74845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73" creationId="{8DFEA82A-3198-AFFA-043A-4E0DDE56200D}"/>
          </ac:grpSpMkLst>
        </pc:grpChg>
        <pc:grpChg chg="add mod">
          <ac:chgData name="Khattab, Sherif" userId="c83b1e15-36f3-4f46-aceb-05aac24c545e" providerId="ADAL" clId="{79E4D756-E5C5-454E-85A6-E1DDF7D89310}" dt="2023-04-13T16:19:53.051" v="750"/>
          <ac:grpSpMkLst>
            <pc:docMk/>
            <pc:sldMk cId="2579537853" sldId="716"/>
            <ac:grpSpMk id="80" creationId="{09E6B3B0-10F9-8BC6-5B4C-DC730ACFECAB}"/>
          </ac:grpSpMkLst>
        </pc:grp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7" creationId="{90C4521B-8AA3-45E8-958C-0A5D10677C0F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1" creationId="{25AE9F0B-DEEF-75F8-AB59-A920CA23AB19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2" creationId="{923F7FC3-B613-77E6-FD79-E778FD38C4BA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3" creationId="{15490CDA-CDCB-B9DB-676E-78D036FAE794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4" creationId="{8E74B307-3599-ECE0-E437-6FFB9DD68211}"/>
          </ac:inkMkLst>
        </pc:inkChg>
        <pc:inkChg chg="add mod">
          <ac:chgData name="Khattab, Sherif" userId="c83b1e15-36f3-4f46-aceb-05aac24c545e" providerId="ADAL" clId="{79E4D756-E5C5-454E-85A6-E1DDF7D89310}" dt="2023-04-13T16:18:34.303" v="710"/>
          <ac:inkMkLst>
            <pc:docMk/>
            <pc:sldMk cId="2579537853" sldId="716"/>
            <ac:inkMk id="35" creationId="{1658FA68-01CC-111E-A633-E3BF6433386B}"/>
          </ac:inkMkLst>
        </pc:inkChg>
        <pc:inkChg chg="add del">
          <ac:chgData name="Khattab, Sherif" userId="c83b1e15-36f3-4f46-aceb-05aac24c545e" providerId="ADAL" clId="{79E4D756-E5C5-454E-85A6-E1DDF7D89310}" dt="2023-04-13T16:19:52.390" v="749" actId="478"/>
          <ac:inkMkLst>
            <pc:docMk/>
            <pc:sldMk cId="2579537853" sldId="716"/>
            <ac:inkMk id="37" creationId="{0F26872A-10DD-F2EA-D51C-80EE096FB31E}"/>
          </ac:inkMkLst>
        </pc:inkChg>
        <pc:inkChg chg="add mod">
          <ac:chgData name="Khattab, Sherif" userId="c83b1e15-36f3-4f46-aceb-05aac24c545e" providerId="ADAL" clId="{79E4D756-E5C5-454E-85A6-E1DDF7D89310}" dt="2023-04-13T16:18:51.642" v="714"/>
          <ac:inkMkLst>
            <pc:docMk/>
            <pc:sldMk cId="2579537853" sldId="716"/>
            <ac:inkMk id="38" creationId="{860B9BE5-073B-0BEE-A907-90F2C8F7020F}"/>
          </ac:inkMkLst>
        </pc:inkChg>
        <pc:inkChg chg="add mod">
          <ac:chgData name="Khattab, Sherif" userId="c83b1e15-36f3-4f46-aceb-05aac24c545e" providerId="ADAL" clId="{79E4D756-E5C5-454E-85A6-E1DDF7D89310}" dt="2023-04-13T16:18:51.642" v="714"/>
          <ac:inkMkLst>
            <pc:docMk/>
            <pc:sldMk cId="2579537853" sldId="716"/>
            <ac:inkMk id="39" creationId="{126AE91E-BA5B-942D-4E71-5CDC2C444112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2" creationId="{3CD0BC89-5A32-1082-EA49-86167F22B4F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3" creationId="{8803F43C-B085-BCF2-C39E-1A0B6D099C25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5" creationId="{BF4F73A3-187F-6605-28A8-F165E3A59575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6" creationId="{166D8FE4-1DAA-4E8A-FA3B-A19031416073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7" creationId="{BB44124E-631A-F1BC-8E1A-677185DE192A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8" creationId="{CCFD7432-6111-842B-2A2C-E8F050E7C354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49" creationId="{E2E3B5F7-1E4F-1DDB-A3A8-F55173B6436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0" creationId="{C63BCED2-3294-DCDB-8792-649837AB79EB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1" creationId="{CB0F50D0-D01A-DD36-705A-D92ED569D7E8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2" creationId="{72E5CE0C-80E9-5BC1-07DD-29B34652AA9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3" creationId="{38520418-BB27-C946-7D8A-C04AEE73F6E6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4" creationId="{82BC50F6-073A-DD4A-8B3E-C9734EFADC7F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5" creationId="{66BBBF89-B0FF-2871-38E7-A717B9B89BC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6" creationId="{35E2B7A7-8F8C-E1A0-CFEB-012AF6079C7E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7" creationId="{92CE095C-12C9-351B-2323-CBB129EBAA7C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59" creationId="{276541E8-1A2D-A134-ACD0-102B3DFA5B8E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0" creationId="{279266DE-8075-2FD6-BDD0-315056BB9726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1" creationId="{8CA78C1F-4EBD-A1AE-4C43-1AA561BBF2C9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2" creationId="{EE57301E-11C6-4554-3B92-2C039ABD9DF6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3" creationId="{29AFC63C-A49E-06E9-486B-CD2D5F53E299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4" creationId="{EE4C9B67-2715-4C27-5F2F-AB26EB1E01E1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6" creationId="{DBBBA228-330C-BCB9-498F-3C98CF1B256F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7" creationId="{3DFCA710-705E-6BD9-706A-0408A49861EB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8" creationId="{4EAB4496-E683-7246-ACCA-CDAE3350F52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69" creationId="{EF06407C-B6AA-FF3B-D93E-8A1E1F3EE39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0" creationId="{20D33931-84CB-4081-CEC2-48945A96E560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1" creationId="{1899E197-C158-0749-E9CA-7AD6BD4FCAA7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2" creationId="{0D5CE768-E2F0-AC27-0729-EBB000ED16D0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4" creationId="{4985E4B1-5FFA-9532-1C8F-EF5D2AF4392F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5" creationId="{B5806E4B-A0EC-C48D-83CE-954BAE4A21CF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6" creationId="{59DE7F7E-0776-74C1-DF23-FAF775556BFD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7" creationId="{60818CCB-9E3C-716E-A839-487396372E47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8" creationId="{6F3A13ED-E850-22FA-8855-3FF5E8DD1EB5}"/>
          </ac:inkMkLst>
        </pc:inkChg>
        <pc:inkChg chg="add 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79" creationId="{D6EA829E-E738-9918-66F6-E2463D91C5C2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1" creationId="{8D5E287A-0326-4FD9-5C1A-8E034385FE28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2" creationId="{C9FBB8BF-530B-031D-07E2-7C48A8379C73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3" creationId="{BEFBED23-480B-30F7-AF02-8CF1C8775E79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4" creationId="{36A3C74D-0D32-7260-D8C1-B5BEEBD05A07}"/>
          </ac:inkMkLst>
        </pc:inkChg>
        <pc:inkChg chg="mod">
          <ac:chgData name="Khattab, Sherif" userId="c83b1e15-36f3-4f46-aceb-05aac24c545e" providerId="ADAL" clId="{79E4D756-E5C5-454E-85A6-E1DDF7D89310}" dt="2023-04-13T16:19:53.051" v="750"/>
          <ac:inkMkLst>
            <pc:docMk/>
            <pc:sldMk cId="2579537853" sldId="716"/>
            <ac:inkMk id="85" creationId="{A4E12CD3-8FDD-04A1-B0D3-CB49D7BAA762}"/>
          </ac:inkMkLst>
        </pc:inkChg>
      </pc:sldChg>
      <pc:sldChg chg="addSp modSp add mod">
        <pc:chgData name="Khattab, Sherif" userId="c83b1e15-36f3-4f46-aceb-05aac24c545e" providerId="ADAL" clId="{79E4D756-E5C5-454E-85A6-E1DDF7D89310}" dt="2023-04-13T16:20:10.353" v="752" actId="9405"/>
        <pc:sldMkLst>
          <pc:docMk/>
          <pc:sldMk cId="3968028024" sldId="717"/>
        </pc:sldMkLst>
        <pc:spChg chg="mod">
          <ac:chgData name="Khattab, Sherif" userId="c83b1e15-36f3-4f46-aceb-05aac24c545e" providerId="ADAL" clId="{79E4D756-E5C5-454E-85A6-E1DDF7D89310}" dt="2023-04-13T16:19:03.809" v="738" actId="20577"/>
          <ac:spMkLst>
            <pc:docMk/>
            <pc:sldMk cId="3968028024" sldId="717"/>
            <ac:spMk id="3" creationId="{E5F033AE-9452-4CEC-B3A3-68B33B0EB812}"/>
          </ac:spMkLst>
        </pc:spChg>
        <pc:grpChg chg="mod">
          <ac:chgData name="Khattab, Sherif" userId="c83b1e15-36f3-4f46-aceb-05aac24c545e" providerId="ADAL" clId="{79E4D756-E5C5-454E-85A6-E1DDF7D89310}" dt="2023-04-13T16:19:28.375" v="748"/>
          <ac:grpSpMkLst>
            <pc:docMk/>
            <pc:sldMk cId="3968028024" sldId="717"/>
            <ac:grpSpMk id="50" creationId="{E0FF4D21-796B-F2C4-E002-DFFC68DC0F7B}"/>
          </ac:grpSpMkLst>
        </pc:grpChg>
        <pc:inkChg chg="add">
          <ac:chgData name="Khattab, Sherif" userId="c83b1e15-36f3-4f46-aceb-05aac24c545e" providerId="ADAL" clId="{79E4D756-E5C5-454E-85A6-E1DDF7D89310}" dt="2023-04-13T16:19:12.867" v="739" actId="9405"/>
          <ac:inkMkLst>
            <pc:docMk/>
            <pc:sldMk cId="3968028024" sldId="717"/>
            <ac:inkMk id="41" creationId="{5E4C3695-9A0D-FA6E-55B0-7A6687BEBFEC}"/>
          </ac:inkMkLst>
        </pc:inkChg>
        <pc:inkChg chg="add">
          <ac:chgData name="Khattab, Sherif" userId="c83b1e15-36f3-4f46-aceb-05aac24c545e" providerId="ADAL" clId="{79E4D756-E5C5-454E-85A6-E1DDF7D89310}" dt="2023-04-13T16:19:15.310" v="740" actId="9405"/>
          <ac:inkMkLst>
            <pc:docMk/>
            <pc:sldMk cId="3968028024" sldId="717"/>
            <ac:inkMk id="42" creationId="{DA557D6F-F648-4298-FCD9-EEDA60A5A29A}"/>
          </ac:inkMkLst>
        </pc:inkChg>
        <pc:inkChg chg="add">
          <ac:chgData name="Khattab, Sherif" userId="c83b1e15-36f3-4f46-aceb-05aac24c545e" providerId="ADAL" clId="{79E4D756-E5C5-454E-85A6-E1DDF7D89310}" dt="2023-04-13T16:19:16.873" v="741" actId="9405"/>
          <ac:inkMkLst>
            <pc:docMk/>
            <pc:sldMk cId="3968028024" sldId="717"/>
            <ac:inkMk id="43" creationId="{6AF796B7-37FF-CEBB-D7DB-EF62D5FE8740}"/>
          </ac:inkMkLst>
        </pc:inkChg>
        <pc:inkChg chg="add">
          <ac:chgData name="Khattab, Sherif" userId="c83b1e15-36f3-4f46-aceb-05aac24c545e" providerId="ADAL" clId="{79E4D756-E5C5-454E-85A6-E1DDF7D89310}" dt="2023-04-13T16:19:24.885" v="742" actId="9405"/>
          <ac:inkMkLst>
            <pc:docMk/>
            <pc:sldMk cId="3968028024" sldId="717"/>
            <ac:inkMk id="44" creationId="{5DBC1AC5-4664-F745-EC60-8BA55C64E69F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5" creationId="{C161B13C-6B96-738C-6D1A-11F497A789A4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6" creationId="{F43DD6E5-5DFC-348D-78D8-E73237E3EE45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7" creationId="{BBAA6B24-1E8A-6217-9F54-4D56C04ACDE9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8" creationId="{A3E13512-2FDF-670C-CC4C-F144F483A6B5}"/>
          </ac:inkMkLst>
        </pc:inkChg>
        <pc:inkChg chg="add mod">
          <ac:chgData name="Khattab, Sherif" userId="c83b1e15-36f3-4f46-aceb-05aac24c545e" providerId="ADAL" clId="{79E4D756-E5C5-454E-85A6-E1DDF7D89310}" dt="2023-04-13T16:19:28.375" v="748"/>
          <ac:inkMkLst>
            <pc:docMk/>
            <pc:sldMk cId="3968028024" sldId="717"/>
            <ac:inkMk id="49" creationId="{73436C54-7346-5729-6B87-634789B7CC16}"/>
          </ac:inkMkLst>
        </pc:inkChg>
        <pc:inkChg chg="add">
          <ac:chgData name="Khattab, Sherif" userId="c83b1e15-36f3-4f46-aceb-05aac24c545e" providerId="ADAL" clId="{79E4D756-E5C5-454E-85A6-E1DDF7D89310}" dt="2023-04-13T16:20:10.353" v="752" actId="9405"/>
          <ac:inkMkLst>
            <pc:docMk/>
            <pc:sldMk cId="3968028024" sldId="717"/>
            <ac:inkMk id="51" creationId="{767C747E-9D6A-C6D1-047C-9DC25B717C11}"/>
          </ac:inkMkLst>
        </pc:inkChg>
      </pc:sldChg>
      <pc:sldChg chg="addSp modSp add mod">
        <pc:chgData name="Khattab, Sherif" userId="c83b1e15-36f3-4f46-aceb-05aac24c545e" providerId="ADAL" clId="{79E4D756-E5C5-454E-85A6-E1DDF7D89310}" dt="2023-04-13T16:20:54.451" v="806"/>
        <pc:sldMkLst>
          <pc:docMk/>
          <pc:sldMk cId="4096792816" sldId="718"/>
        </pc:sldMkLst>
        <pc:spChg chg="mod">
          <ac:chgData name="Khattab, Sherif" userId="c83b1e15-36f3-4f46-aceb-05aac24c545e" providerId="ADAL" clId="{79E4D756-E5C5-454E-85A6-E1DDF7D89310}" dt="2023-04-13T16:20:20.640" v="782" actId="20577"/>
          <ac:spMkLst>
            <pc:docMk/>
            <pc:sldMk cId="4096792816" sldId="718"/>
            <ac:spMk id="3" creationId="{E5F033AE-9452-4CEC-B3A3-68B33B0EB812}"/>
          </ac:spMkLst>
        </pc:s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9" creationId="{6449F233-BCC1-C597-7303-F51C054516BD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23" creationId="{98AB2CF1-A659-6331-127E-02B255849806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30" creationId="{5C163101-430F-8E0F-76D7-54B79D554BE4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36" creationId="{939C9243-2484-BEF9-05AD-05B30AEE2BAD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40" creationId="{6208A1E8-C844-8779-CD52-E272CEB5C2B1}"/>
          </ac:grpSpMkLst>
        </pc:grpChg>
        <pc:grpChg chg="mod">
          <ac:chgData name="Khattab, Sherif" userId="c83b1e15-36f3-4f46-aceb-05aac24c545e" providerId="ADAL" clId="{79E4D756-E5C5-454E-85A6-E1DDF7D89310}" dt="2023-04-13T16:20:29.511" v="783" actId="1076"/>
          <ac:grpSpMkLst>
            <pc:docMk/>
            <pc:sldMk cId="4096792816" sldId="718"/>
            <ac:grpSpMk id="50" creationId="{E0FF4D21-796B-F2C4-E002-DFFC68DC0F7B}"/>
          </ac:grpSpMkLst>
        </pc:grpChg>
        <pc:grpChg chg="mod">
          <ac:chgData name="Khattab, Sherif" userId="c83b1e15-36f3-4f46-aceb-05aac24c545e" providerId="ADAL" clId="{79E4D756-E5C5-454E-85A6-E1DDF7D89310}" dt="2023-04-13T16:20:45.990" v="788"/>
          <ac:grpSpMkLst>
            <pc:docMk/>
            <pc:sldMk cId="4096792816" sldId="718"/>
            <ac:grpSpMk id="56" creationId="{6D575D27-32A8-2CE4-F43D-84AB353182B3}"/>
          </ac:grpSpMkLst>
        </pc:grpChg>
        <pc:grpChg chg="mod">
          <ac:chgData name="Khattab, Sherif" userId="c83b1e15-36f3-4f46-aceb-05aac24c545e" providerId="ADAL" clId="{79E4D756-E5C5-454E-85A6-E1DDF7D89310}" dt="2023-04-13T16:20:54.451" v="806"/>
          <ac:grpSpMkLst>
            <pc:docMk/>
            <pc:sldMk cId="4096792816" sldId="718"/>
            <ac:grpSpMk id="74" creationId="{EB307819-F9A9-1239-705A-08CB7847C907}"/>
          </ac:grpSpMkLst>
        </pc:grp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37" creationId="{0F26872A-10DD-F2EA-D51C-80EE096FB31E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1" creationId="{5E4C3695-9A0D-FA6E-55B0-7A6687BEBFEC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2" creationId="{DA557D6F-F648-4298-FCD9-EEDA60A5A29A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3" creationId="{6AF796B7-37FF-CEBB-D7DB-EF62D5FE8740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44" creationId="{5DBC1AC5-4664-F745-EC60-8BA55C64E69F}"/>
          </ac:inkMkLst>
        </pc:inkChg>
        <pc:inkChg chg="mod">
          <ac:chgData name="Khattab, Sherif" userId="c83b1e15-36f3-4f46-aceb-05aac24c545e" providerId="ADAL" clId="{79E4D756-E5C5-454E-85A6-E1DDF7D89310}" dt="2023-04-13T16:20:29.511" v="783" actId="1076"/>
          <ac:inkMkLst>
            <pc:docMk/>
            <pc:sldMk cId="4096792816" sldId="718"/>
            <ac:inkMk id="51" creationId="{767C747E-9D6A-C6D1-047C-9DC25B717C11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2" creationId="{7D76D4E9-D5A6-2201-CC63-05C5C10DDEB2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3" creationId="{388AD6DB-788C-2507-3E6A-897EB6550E4A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4" creationId="{CE49FE72-ED35-F83C-1426-BF804DC8970B}"/>
          </ac:inkMkLst>
        </pc:inkChg>
        <pc:inkChg chg="add mod">
          <ac:chgData name="Khattab, Sherif" userId="c83b1e15-36f3-4f46-aceb-05aac24c545e" providerId="ADAL" clId="{79E4D756-E5C5-454E-85A6-E1DDF7D89310}" dt="2023-04-13T16:20:45.990" v="788"/>
          <ac:inkMkLst>
            <pc:docMk/>
            <pc:sldMk cId="4096792816" sldId="718"/>
            <ac:inkMk id="55" creationId="{CD97E9BB-9C82-E3C2-1DC0-C1DCBF68DFAE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57" creationId="{4CD60E7A-6DB9-862B-08CF-B9D24E4C1146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58" creationId="{D066C129-F3FC-4301-8DCC-92727BD106CB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59" creationId="{5567E02C-6DA8-541A-ED73-64308EFFCF02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0" creationId="{C3083ABD-E49F-F377-2A5E-3FA11F663465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1" creationId="{09A70D21-D3A6-F6EA-F7F8-B4B979C3A461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2" creationId="{D53F7DFA-5A39-A470-374C-CF8944DA1CC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3" creationId="{8B4C3309-6369-41C7-E74A-319CDF3B6147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4" creationId="{7DC75177-D79D-A8EC-B8B3-F2DC02D4CCED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5" creationId="{38A76B90-A11D-FC09-8A94-5D8772951A65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6" creationId="{D787E20E-A156-5796-D3EB-C8734C485595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7" creationId="{8BAC91CE-C550-DCBA-F920-586EFBD3EB5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8" creationId="{27258A91-A706-546F-2ACB-EBF82BA69DC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69" creationId="{3709B5D9-6226-B5CA-80B3-01983ADDC936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0" creationId="{DD17D8C5-4BB0-A71E-7F87-EE74C99ABED7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1" creationId="{78C3DD34-FA6E-AFE2-FF36-812352C251E9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2" creationId="{A8C46712-B02A-FE5A-223E-972619532270}"/>
          </ac:inkMkLst>
        </pc:inkChg>
        <pc:inkChg chg="add mod">
          <ac:chgData name="Khattab, Sherif" userId="c83b1e15-36f3-4f46-aceb-05aac24c545e" providerId="ADAL" clId="{79E4D756-E5C5-454E-85A6-E1DDF7D89310}" dt="2023-04-13T16:20:54.451" v="806"/>
          <ac:inkMkLst>
            <pc:docMk/>
            <pc:sldMk cId="4096792816" sldId="718"/>
            <ac:inkMk id="73" creationId="{595C0CD2-6E2A-B6D3-6F93-81B2627A7B59}"/>
          </ac:inkMkLst>
        </pc:inkChg>
      </pc:sldChg>
      <pc:sldChg chg="delSp modSp add mod modAnim">
        <pc:chgData name="Khattab, Sherif" userId="c83b1e15-36f3-4f46-aceb-05aac24c545e" providerId="ADAL" clId="{79E4D756-E5C5-454E-85A6-E1DDF7D89310}" dt="2023-04-13T16:22:41.484" v="1015" actId="20577"/>
        <pc:sldMkLst>
          <pc:docMk/>
          <pc:sldMk cId="21661779" sldId="719"/>
        </pc:sldMkLst>
        <pc:spChg chg="mod">
          <ac:chgData name="Khattab, Sherif" userId="c83b1e15-36f3-4f46-aceb-05aac24c545e" providerId="ADAL" clId="{79E4D756-E5C5-454E-85A6-E1DDF7D89310}" dt="2023-04-13T16:22:41.484" v="1015" actId="20577"/>
          <ac:spMkLst>
            <pc:docMk/>
            <pc:sldMk cId="21661779" sldId="719"/>
            <ac:spMk id="3" creationId="{E5F033AE-9452-4CEC-B3A3-68B33B0EB812}"/>
          </ac:spMkLst>
        </pc:s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9" creationId="{6449F233-BCC1-C597-7303-F51C054516BD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23" creationId="{98AB2CF1-A659-6331-127E-02B255849806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30" creationId="{5C163101-430F-8E0F-76D7-54B79D554BE4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36" creationId="{939C9243-2484-BEF9-05AD-05B30AEE2BAD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40" creationId="{6208A1E8-C844-8779-CD52-E272CEB5C2B1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50" creationId="{E0FF4D21-796B-F2C4-E002-DFFC68DC0F7B}"/>
          </ac:grpSpMkLst>
        </pc:grpChg>
        <pc:grpChg chg="del">
          <ac:chgData name="Khattab, Sherif" userId="c83b1e15-36f3-4f46-aceb-05aac24c545e" providerId="ADAL" clId="{79E4D756-E5C5-454E-85A6-E1DDF7D89310}" dt="2023-04-13T16:21:22.426" v="808" actId="478"/>
          <ac:grpSpMkLst>
            <pc:docMk/>
            <pc:sldMk cId="21661779" sldId="719"/>
            <ac:grpSpMk id="56" creationId="{6D575D27-32A8-2CE4-F43D-84AB353182B3}"/>
          </ac:grpSpMkLst>
        </pc:grpChg>
        <pc:grpChg chg="del">
          <ac:chgData name="Khattab, Sherif" userId="c83b1e15-36f3-4f46-aceb-05aac24c545e" providerId="ADAL" clId="{79E4D756-E5C5-454E-85A6-E1DDF7D89310}" dt="2023-04-13T16:21:27.283" v="809" actId="478"/>
          <ac:grpSpMkLst>
            <pc:docMk/>
            <pc:sldMk cId="21661779" sldId="719"/>
            <ac:grpSpMk id="74" creationId="{EB307819-F9A9-1239-705A-08CB7847C907}"/>
          </ac:grpSpMkLst>
        </pc:grp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37" creationId="{0F26872A-10DD-F2EA-D51C-80EE096FB31E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1" creationId="{5E4C3695-9A0D-FA6E-55B0-7A6687BEBFEC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2" creationId="{DA557D6F-F648-4298-FCD9-EEDA60A5A29A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3" creationId="{6AF796B7-37FF-CEBB-D7DB-EF62D5FE8740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44" creationId="{5DBC1AC5-4664-F745-EC60-8BA55C64E69F}"/>
          </ac:inkMkLst>
        </pc:inkChg>
        <pc:inkChg chg="del">
          <ac:chgData name="Khattab, Sherif" userId="c83b1e15-36f3-4f46-aceb-05aac24c545e" providerId="ADAL" clId="{79E4D756-E5C5-454E-85A6-E1DDF7D89310}" dt="2023-04-13T16:21:22.426" v="808" actId="478"/>
          <ac:inkMkLst>
            <pc:docMk/>
            <pc:sldMk cId="21661779" sldId="719"/>
            <ac:inkMk id="51" creationId="{767C747E-9D6A-C6D1-047C-9DC25B717C11}"/>
          </ac:inkMkLst>
        </pc:inkChg>
      </pc:sldChg>
      <pc:sldChg chg="modSp new mod modAnim">
        <pc:chgData name="Khattab, Sherif" userId="c83b1e15-36f3-4f46-aceb-05aac24c545e" providerId="ADAL" clId="{79E4D756-E5C5-454E-85A6-E1DDF7D89310}" dt="2023-04-13T16:26:16.820" v="1378" actId="20577"/>
        <pc:sldMkLst>
          <pc:docMk/>
          <pc:sldMk cId="2958385855" sldId="720"/>
        </pc:sldMkLst>
        <pc:spChg chg="mod">
          <ac:chgData name="Khattab, Sherif" userId="c83b1e15-36f3-4f46-aceb-05aac24c545e" providerId="ADAL" clId="{79E4D756-E5C5-454E-85A6-E1DDF7D89310}" dt="2023-04-13T16:24:54.485" v="1182" actId="20577"/>
          <ac:spMkLst>
            <pc:docMk/>
            <pc:sldMk cId="2958385855" sldId="720"/>
            <ac:spMk id="2" creationId="{C3BF1764-5FF1-3273-8C22-CE38B98D4D5F}"/>
          </ac:spMkLst>
        </pc:spChg>
        <pc:spChg chg="mod">
          <ac:chgData name="Khattab, Sherif" userId="c83b1e15-36f3-4f46-aceb-05aac24c545e" providerId="ADAL" clId="{79E4D756-E5C5-454E-85A6-E1DDF7D89310}" dt="2023-04-13T16:26:16.820" v="1378" actId="20577"/>
          <ac:spMkLst>
            <pc:docMk/>
            <pc:sldMk cId="2958385855" sldId="720"/>
            <ac:spMk id="3" creationId="{0392312F-CDB4-E7C4-87C9-3F29E130A64B}"/>
          </ac:spMkLst>
        </pc:spChg>
      </pc:sldChg>
      <pc:sldChg chg="modSp new mod">
        <pc:chgData name="Khattab, Sherif" userId="c83b1e15-36f3-4f46-aceb-05aac24c545e" providerId="ADAL" clId="{79E4D756-E5C5-454E-85A6-E1DDF7D89310}" dt="2023-04-13T16:27:05.789" v="1460" actId="20577"/>
        <pc:sldMkLst>
          <pc:docMk/>
          <pc:sldMk cId="4280619200" sldId="721"/>
        </pc:sldMkLst>
        <pc:spChg chg="mod">
          <ac:chgData name="Khattab, Sherif" userId="c83b1e15-36f3-4f46-aceb-05aac24c545e" providerId="ADAL" clId="{79E4D756-E5C5-454E-85A6-E1DDF7D89310}" dt="2023-04-13T16:26:39.827" v="1382"/>
          <ac:spMkLst>
            <pc:docMk/>
            <pc:sldMk cId="4280619200" sldId="721"/>
            <ac:spMk id="2" creationId="{DC64CE76-A57B-C7F0-C444-E6FE365F63DB}"/>
          </ac:spMkLst>
        </pc:spChg>
        <pc:spChg chg="mod">
          <ac:chgData name="Khattab, Sherif" userId="c83b1e15-36f3-4f46-aceb-05aac24c545e" providerId="ADAL" clId="{79E4D756-E5C5-454E-85A6-E1DDF7D89310}" dt="2023-04-13T16:27:05.789" v="1460" actId="20577"/>
          <ac:spMkLst>
            <pc:docMk/>
            <pc:sldMk cId="4280619200" sldId="721"/>
            <ac:spMk id="3" creationId="{71BAF637-CA90-412E-D65A-9E13C3EEA418}"/>
          </ac:spMkLst>
        </pc:spChg>
      </pc:sldChg>
      <pc:sldChg chg="modSp new mod">
        <pc:chgData name="Khattab, Sherif" userId="c83b1e15-36f3-4f46-aceb-05aac24c545e" providerId="ADAL" clId="{79E4D756-E5C5-454E-85A6-E1DDF7D89310}" dt="2023-04-13T18:00:36.748" v="2217" actId="6549"/>
        <pc:sldMkLst>
          <pc:docMk/>
          <pc:sldMk cId="434995796" sldId="722"/>
        </pc:sldMkLst>
        <pc:spChg chg="mod">
          <ac:chgData name="Khattab, Sherif" userId="c83b1e15-36f3-4f46-aceb-05aac24c545e" providerId="ADAL" clId="{79E4D756-E5C5-454E-85A6-E1DDF7D89310}" dt="2023-04-13T18:00:24.971" v="2201" actId="20577"/>
          <ac:spMkLst>
            <pc:docMk/>
            <pc:sldMk cId="434995796" sldId="722"/>
            <ac:spMk id="2" creationId="{F1C055D5-8EA1-7CD7-78F7-BFDA1E1C1DF9}"/>
          </ac:spMkLst>
        </pc:spChg>
        <pc:spChg chg="mod">
          <ac:chgData name="Khattab, Sherif" userId="c83b1e15-36f3-4f46-aceb-05aac24c545e" providerId="ADAL" clId="{79E4D756-E5C5-454E-85A6-E1DDF7D89310}" dt="2023-04-13T18:00:36.748" v="2217" actId="6549"/>
          <ac:spMkLst>
            <pc:docMk/>
            <pc:sldMk cId="434995796" sldId="722"/>
            <ac:spMk id="3" creationId="{23CEAB68-A9E0-54DC-786F-97231C669AFB}"/>
          </ac:spMkLst>
        </pc:spChg>
      </pc:sldChg>
      <pc:sldChg chg="new del">
        <pc:chgData name="Khattab, Sherif" userId="c83b1e15-36f3-4f46-aceb-05aac24c545e" providerId="ADAL" clId="{79E4D756-E5C5-454E-85A6-E1DDF7D89310}" dt="2023-04-13T16:26:33.089" v="1381" actId="680"/>
        <pc:sldMkLst>
          <pc:docMk/>
          <pc:sldMk cId="956946800" sldId="722"/>
        </pc:sldMkLst>
      </pc:sldChg>
      <pc:sldChg chg="modSp add del ord">
        <pc:chgData name="Khattab, Sherif" userId="c83b1e15-36f3-4f46-aceb-05aac24c545e" providerId="ADAL" clId="{79E4D756-E5C5-454E-85A6-E1DDF7D89310}" dt="2023-04-18T17:33:42.455" v="2399" actId="2696"/>
        <pc:sldMkLst>
          <pc:docMk/>
          <pc:sldMk cId="1710491219" sldId="723"/>
        </pc:sldMkLst>
        <pc:spChg chg="mod">
          <ac:chgData name="Khattab, Sherif" userId="c83b1e15-36f3-4f46-aceb-05aac24c545e" providerId="ADAL" clId="{79E4D756-E5C5-454E-85A6-E1DDF7D89310}" dt="2023-04-13T18:05:57.511" v="2291" actId="20577"/>
          <ac:spMkLst>
            <pc:docMk/>
            <pc:sldMk cId="1710491219" sldId="723"/>
            <ac:spMk id="3" creationId="{F217418C-688E-C429-25DB-0228D0DDD83D}"/>
          </ac:spMkLst>
        </pc:spChg>
      </pc:sldChg>
      <pc:sldChg chg="modSp new mod">
        <pc:chgData name="Khattab, Sherif" userId="c83b1e15-36f3-4f46-aceb-05aac24c545e" providerId="ADAL" clId="{79E4D756-E5C5-454E-85A6-E1DDF7D89310}" dt="2023-04-13T18:09:08.235" v="2398" actId="20577"/>
        <pc:sldMkLst>
          <pc:docMk/>
          <pc:sldMk cId="726881646" sldId="724"/>
        </pc:sldMkLst>
        <pc:spChg chg="mod">
          <ac:chgData name="Khattab, Sherif" userId="c83b1e15-36f3-4f46-aceb-05aac24c545e" providerId="ADAL" clId="{79E4D756-E5C5-454E-85A6-E1DDF7D89310}" dt="2023-04-13T18:05:00.148" v="2258" actId="20577"/>
          <ac:spMkLst>
            <pc:docMk/>
            <pc:sldMk cId="726881646" sldId="724"/>
            <ac:spMk id="2" creationId="{289EC7BE-A476-8AC5-22CF-32444EDCA169}"/>
          </ac:spMkLst>
        </pc:spChg>
        <pc:spChg chg="mod">
          <ac:chgData name="Khattab, Sherif" userId="c83b1e15-36f3-4f46-aceb-05aac24c545e" providerId="ADAL" clId="{79E4D756-E5C5-454E-85A6-E1DDF7D89310}" dt="2023-04-13T18:09:08.235" v="2398" actId="20577"/>
          <ac:spMkLst>
            <pc:docMk/>
            <pc:sldMk cId="726881646" sldId="724"/>
            <ac:spMk id="3" creationId="{B685F7C3-4B85-32F5-57A3-F2AB074E9A99}"/>
          </ac:spMkLst>
        </pc:spChg>
      </pc:sldChg>
      <pc:sldMasterChg chg="del delSldLayout">
        <pc:chgData name="Khattab, Sherif" userId="c83b1e15-36f3-4f46-aceb-05aac24c545e" providerId="ADAL" clId="{79E4D756-E5C5-454E-85A6-E1DDF7D89310}" dt="2023-04-18T17:33:42.455" v="2399" actId="2696"/>
        <pc:sldMasterMkLst>
          <pc:docMk/>
          <pc:sldMasterMk cId="4170318705" sldId="2147483739"/>
        </pc:sldMasterMkLst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826254186" sldId="2147483740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048045619" sldId="2147483741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257639712" sldId="2147483742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1594825691" sldId="2147483743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1384388971" sldId="2147483744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832740678" sldId="2147483745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4109024423" sldId="2147483746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065046865" sldId="2147483747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69443443" sldId="2147483748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4292267915" sldId="2147483749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202538204" sldId="2147483750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339333672" sldId="2147483751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047346245" sldId="2147483752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612618671" sldId="2147483753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066995518" sldId="2147483754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1899104983" sldId="2147483755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760672228" sldId="2147483756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91457672" sldId="2147483757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293276182" sldId="2147483758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688843426" sldId="2147483759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1919785827" sldId="2147483760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503635567" sldId="2147483761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1635727051" sldId="2147483762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2285698490" sldId="2147483763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3087176300" sldId="2147483764"/>
          </pc:sldLayoutMkLst>
        </pc:sldLayoutChg>
        <pc:sldLayoutChg chg="del">
          <pc:chgData name="Khattab, Sherif" userId="c83b1e15-36f3-4f46-aceb-05aac24c545e" providerId="ADAL" clId="{79E4D756-E5C5-454E-85A6-E1DDF7D89310}" dt="2023-04-18T17:33:42.455" v="2399" actId="2696"/>
          <pc:sldLayoutMkLst>
            <pc:docMk/>
            <pc:sldMasterMk cId="4170318705" sldId="2147483739"/>
            <pc:sldLayoutMk cId="813244866" sldId="2147483765"/>
          </pc:sldLayoutMkLst>
        </pc:sldLayoutChg>
      </pc:sldMaster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A83E2AC-7F67-0D4D-9FAB-D5A57BD00645}"/>
    <pc:docChg chg="undo custSel addSld delSld modSld sldOrd">
      <pc:chgData name="Khattab, Sherif" userId="c83b1e15-36f3-4f46-aceb-05aac24c545e" providerId="ADAL" clId="{EA83E2AC-7F67-0D4D-9FAB-D5A57BD00645}" dt="2022-04-14T03:48:34.433" v="358" actId="6549"/>
      <pc:docMkLst>
        <pc:docMk/>
      </pc:docMkLst>
      <pc:sldChg chg="del">
        <pc:chgData name="Khattab, Sherif" userId="c83b1e15-36f3-4f46-aceb-05aac24c545e" providerId="ADAL" clId="{EA83E2AC-7F67-0D4D-9FAB-D5A57BD00645}" dt="2022-04-07T03:31:18.190" v="33" actId="2696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EA83E2AC-7F67-0D4D-9FAB-D5A57BD00645}" dt="2022-04-12T03:29:44.746" v="39" actId="2696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A83E2AC-7F67-0D4D-9FAB-D5A57BD00645}" dt="2022-04-14T03:38:54.037" v="188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A83E2AC-7F67-0D4D-9FAB-D5A57BD00645}" dt="2022-04-07T03:31:15.842" v="31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14T03:38:52.356" v="186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EA83E2AC-7F67-0D4D-9FAB-D5A57BD00645}" dt="2022-04-14T03:38:52.904" v="187" actId="2696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4-07T03:30:47.499" v="21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12T03:30:18.603" v="4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4-07T03:29:47.773" v="12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EA83E2AC-7F67-0D4D-9FAB-D5A57BD00645}" dt="2022-04-07T03:31:13.220" v="29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A83E2AC-7F67-0D4D-9FAB-D5A57BD00645}" dt="2022-04-07T03:31:14.868" v="30" actId="2696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7T03:30:40.994" v="16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EA83E2AC-7F67-0D4D-9FAB-D5A57BD00645}" dt="2022-04-07T03:30:41.475" v="1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EA83E2AC-7F67-0D4D-9FAB-D5A57BD00645}" dt="2022-04-07T03:30:42.044" v="18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EA83E2AC-7F67-0D4D-9FAB-D5A57BD00645}" dt="2022-04-07T03:30:43.037" v="19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EA83E2AC-7F67-0D4D-9FAB-D5A57BD00645}" dt="2022-04-07T03:30:43.748" v="2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7T03:31:16.764" v="32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A83E2AC-7F67-0D4D-9FAB-D5A57BD00645}" dt="2022-04-12T03:29:44.746" v="39" actId="2696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A83E2AC-7F67-0D4D-9FAB-D5A57BD00645}" dt="2022-04-14T03:34:20.868" v="5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EA83E2AC-7F67-0D4D-9FAB-D5A57BD00645}" dt="2022-04-14T03:34:20.868" v="53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EA83E2AC-7F67-0D4D-9FAB-D5A57BD00645}" dt="2022-04-14T03:34:19.293" v="51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EA83E2AC-7F67-0D4D-9FAB-D5A57BD00645}" dt="2022-04-14T03:35:30.818" v="141"/>
        <pc:sldMkLst>
          <pc:docMk/>
          <pc:sldMk cId="702367729" sldId="496"/>
        </pc:sldMkLst>
        <pc:spChg chg="mod">
          <ac:chgData name="Khattab, Sherif" userId="c83b1e15-36f3-4f46-aceb-05aac24c545e" providerId="ADAL" clId="{EA83E2AC-7F67-0D4D-9FAB-D5A57BD00645}" dt="2022-04-14T03:35:03.150" v="13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EA83E2AC-7F67-0D4D-9FAB-D5A57BD00645}" dt="2022-04-07T03:30:14.298" v="14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EA83E2AC-7F67-0D4D-9FAB-D5A57BD00645}" dt="2022-04-07T03:31:12.516" v="28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EA83E2AC-7F67-0D4D-9FAB-D5A57BD00645}" dt="2022-04-07T03:27:15.408" v="5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1465586836" sldId="510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601955374" sldId="517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920987628" sldId="517"/>
        </pc:sldMkLst>
      </pc:sldChg>
      <pc:sldChg chg="add">
        <pc:chgData name="Khattab, Sherif" userId="c83b1e15-36f3-4f46-aceb-05aac24c545e" providerId="ADAL" clId="{EA83E2AC-7F67-0D4D-9FAB-D5A57BD00645}" dt="2022-04-14T03:40:42.224" v="199"/>
        <pc:sldMkLst>
          <pc:docMk/>
          <pc:sldMk cId="3949165018" sldId="517"/>
        </pc:sldMkLst>
      </pc:sldChg>
      <pc:sldChg chg="add del">
        <pc:chgData name="Khattab, Sherif" userId="c83b1e15-36f3-4f46-aceb-05aac24c545e" providerId="ADAL" clId="{EA83E2AC-7F67-0D4D-9FAB-D5A57BD00645}" dt="2022-04-14T03:40:51.672" v="202"/>
        <pc:sldMkLst>
          <pc:docMk/>
          <pc:sldMk cId="259331201" sldId="519"/>
        </pc:sldMkLst>
      </pc:sldChg>
      <pc:sldChg chg="add del">
        <pc:chgData name="Khattab, Sherif" userId="c83b1e15-36f3-4f46-aceb-05aac24c545e" providerId="ADAL" clId="{EA83E2AC-7F67-0D4D-9FAB-D5A57BD00645}" dt="2022-04-14T03:40:45.516" v="200" actId="2696"/>
        <pc:sldMkLst>
          <pc:docMk/>
          <pc:sldMk cId="797021402" sldId="519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331294555" sldId="519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492853470" sldId="519"/>
        </pc:sldMkLst>
      </pc:sldChg>
      <pc:sldChg chg="add">
        <pc:chgData name="Khattab, Sherif" userId="c83b1e15-36f3-4f46-aceb-05aac24c545e" providerId="ADAL" clId="{EA83E2AC-7F67-0D4D-9FAB-D5A57BD00645}" dt="2022-04-14T03:40:51.764" v="203"/>
        <pc:sldMkLst>
          <pc:docMk/>
          <pc:sldMk cId="3846667326" sldId="519"/>
        </pc:sldMkLst>
      </pc:sldChg>
      <pc:sldChg chg="add">
        <pc:chgData name="Khattab, Sherif" userId="c83b1e15-36f3-4f46-aceb-05aac24c545e" providerId="ADAL" clId="{EA83E2AC-7F67-0D4D-9FAB-D5A57BD00645}" dt="2022-04-14T03:41:23.166" v="215"/>
        <pc:sldMkLst>
          <pc:docMk/>
          <pc:sldMk cId="207392637" sldId="521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89975735" sldId="521"/>
        </pc:sldMkLst>
      </pc:sldChg>
      <pc:sldChg chg="add del">
        <pc:chgData name="Khattab, Sherif" userId="c83b1e15-36f3-4f46-aceb-05aac24c545e" providerId="ADAL" clId="{EA83E2AC-7F67-0D4D-9FAB-D5A57BD00645}" dt="2022-04-14T03:41:23.089" v="214"/>
        <pc:sldMkLst>
          <pc:docMk/>
          <pc:sldMk cId="1773629071" sldId="521"/>
        </pc:sldMkLst>
      </pc:sldChg>
      <pc:sldChg chg="add del">
        <pc:chgData name="Khattab, Sherif" userId="c83b1e15-36f3-4f46-aceb-05aac24c545e" providerId="ADAL" clId="{EA83E2AC-7F67-0D4D-9FAB-D5A57BD00645}" dt="2022-04-14T03:41:18.472" v="212" actId="2696"/>
        <pc:sldMkLst>
          <pc:docMk/>
          <pc:sldMk cId="2499327127" sldId="521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367487567" sldId="521"/>
        </pc:sldMkLst>
      </pc:sldChg>
      <pc:sldChg chg="add del">
        <pc:chgData name="Khattab, Sherif" userId="c83b1e15-36f3-4f46-aceb-05aac24c545e" providerId="ADAL" clId="{EA83E2AC-7F67-0D4D-9FAB-D5A57BD00645}" dt="2022-04-14T03:41:12.419" v="210"/>
        <pc:sldMkLst>
          <pc:docMk/>
          <pc:sldMk cId="2208295706" sldId="523"/>
        </pc:sldMkLst>
      </pc:sldChg>
      <pc:sldChg chg="add">
        <pc:chgData name="Khattab, Sherif" userId="c83b1e15-36f3-4f46-aceb-05aac24c545e" providerId="ADAL" clId="{EA83E2AC-7F67-0D4D-9FAB-D5A57BD00645}" dt="2022-04-14T03:41:12.498" v="211"/>
        <pc:sldMkLst>
          <pc:docMk/>
          <pc:sldMk cId="2459815802" sldId="523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513141105" sldId="523"/>
        </pc:sldMkLst>
      </pc:sldChg>
      <pc:sldChg chg="add del">
        <pc:chgData name="Khattab, Sherif" userId="c83b1e15-36f3-4f46-aceb-05aac24c545e" providerId="ADAL" clId="{EA83E2AC-7F67-0D4D-9FAB-D5A57BD00645}" dt="2022-04-14T03:41:06.622" v="208" actId="2696"/>
        <pc:sldMkLst>
          <pc:docMk/>
          <pc:sldMk cId="262099252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74768021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016167313" sldId="525"/>
        </pc:sldMkLst>
      </pc:sldChg>
      <pc:sldChg chg="add">
        <pc:chgData name="Khattab, Sherif" userId="c83b1e15-36f3-4f46-aceb-05aac24c545e" providerId="ADAL" clId="{EA83E2AC-7F67-0D4D-9FAB-D5A57BD00645}" dt="2022-04-14T03:41:01.663" v="207"/>
        <pc:sldMkLst>
          <pc:docMk/>
          <pc:sldMk cId="2125313878" sldId="525"/>
        </pc:sldMkLst>
      </pc:sldChg>
      <pc:sldChg chg="add del">
        <pc:chgData name="Khattab, Sherif" userId="c83b1e15-36f3-4f46-aceb-05aac24c545e" providerId="ADAL" clId="{EA83E2AC-7F67-0D4D-9FAB-D5A57BD00645}" dt="2022-04-14T03:41:01.591" v="206"/>
        <pc:sldMkLst>
          <pc:docMk/>
          <pc:sldMk cId="2960254210" sldId="525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092596038" sldId="525"/>
        </pc:sldMkLst>
      </pc:sldChg>
      <pc:sldChg chg="add del">
        <pc:chgData name="Khattab, Sherif" userId="c83b1e15-36f3-4f46-aceb-05aac24c545e" providerId="ADAL" clId="{EA83E2AC-7F67-0D4D-9FAB-D5A57BD00645}" dt="2022-04-14T03:40:53.569" v="204" actId="2696"/>
        <pc:sldMkLst>
          <pc:docMk/>
          <pc:sldMk cId="3998309173" sldId="525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1831306477" sldId="527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999370511" sldId="528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EA83E2AC-7F67-0D4D-9FAB-D5A57BD00645}" dt="2022-04-14T03:42:19.060" v="221"/>
        <pc:sldMkLst>
          <pc:docMk/>
          <pc:sldMk cId="155102868" sldId="530"/>
        </pc:sldMkLst>
      </pc:sldChg>
      <pc:sldChg chg="add del">
        <pc:chgData name="Khattab, Sherif" userId="c83b1e15-36f3-4f46-aceb-05aac24c545e" providerId="ADAL" clId="{EA83E2AC-7F67-0D4D-9FAB-D5A57BD00645}" dt="2022-04-14T03:41:58.352" v="218"/>
        <pc:sldMkLst>
          <pc:docMk/>
          <pc:sldMk cId="163933412" sldId="531"/>
        </pc:sldMkLst>
      </pc:sldChg>
      <pc:sldChg chg="del">
        <pc:chgData name="Khattab, Sherif" userId="c83b1e15-36f3-4f46-aceb-05aac24c545e" providerId="ADAL" clId="{EA83E2AC-7F67-0D4D-9FAB-D5A57BD00645}" dt="2022-04-07T03:29:44.287" v="9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EA83E2AC-7F67-0D4D-9FAB-D5A57BD00645}" dt="2022-04-07T03:29:46.767" v="11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EA83E2AC-7F67-0D4D-9FAB-D5A57BD00645}" dt="2022-04-07T03:31:02.588" v="27" actId="2696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EA83E2AC-7F67-0D4D-9FAB-D5A57BD00645}" dt="2022-04-14T03:39:07.331" v="191"/>
        <pc:sldMkLst>
          <pc:docMk/>
          <pc:sldMk cId="1765837952" sldId="553"/>
        </pc:sldMkLst>
      </pc:sldChg>
      <pc:sldChg chg="del">
        <pc:chgData name="Khattab, Sherif" userId="c83b1e15-36f3-4f46-aceb-05aac24c545e" providerId="ADAL" clId="{EA83E2AC-7F67-0D4D-9FAB-D5A57BD00645}" dt="2022-04-14T03:38:57.909" v="189" actId="2696"/>
        <pc:sldMkLst>
          <pc:docMk/>
          <pc:sldMk cId="2169443836" sldId="553"/>
        </pc:sldMkLst>
      </pc:sldChg>
      <pc:sldChg chg="add">
        <pc:chgData name="Khattab, Sherif" userId="c83b1e15-36f3-4f46-aceb-05aac24c545e" providerId="ADAL" clId="{EA83E2AC-7F67-0D4D-9FAB-D5A57BD00645}" dt="2022-04-14T03:39:07.435" v="192"/>
        <pc:sldMkLst>
          <pc:docMk/>
          <pc:sldMk cId="3763879122" sldId="553"/>
        </pc:sldMkLst>
      </pc:sldChg>
      <pc:sldChg chg="del">
        <pc:chgData name="Khattab, Sherif" userId="c83b1e15-36f3-4f46-aceb-05aac24c545e" providerId="ADAL" clId="{EA83E2AC-7F67-0D4D-9FAB-D5A57BD00645}" dt="2022-04-07T03:29:55.874" v="13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ord">
        <pc:chgData name="Khattab, Sherif" userId="c83b1e15-36f3-4f46-aceb-05aac24c545e" providerId="ADAL" clId="{EA83E2AC-7F67-0D4D-9FAB-D5A57BD00645}" dt="2022-04-14T03:38:13.618" v="185" actId="20578"/>
        <pc:sldMkLst>
          <pc:docMk/>
          <pc:sldMk cId="1623452237" sldId="560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7T03:30:50.542" v="22" actId="2696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EA83E2AC-7F67-0D4D-9FAB-D5A57BD00645}" dt="2022-04-07T03:30:51.123" v="23" actId="2696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EA83E2AC-7F67-0D4D-9FAB-D5A57BD00645}" dt="2022-04-07T03:30:52.054" v="24" actId="2696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EA83E2AC-7F67-0D4D-9FAB-D5A57BD00645}" dt="2022-04-07T03:30:52.771" v="25" actId="2696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EA83E2AC-7F67-0D4D-9FAB-D5A57BD00645}" dt="2022-04-07T03:30:53.580" v="26" actId="2696"/>
        <pc:sldMkLst>
          <pc:docMk/>
          <pc:sldMk cId="4071025667" sldId="69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EA83E2AC-7F67-0D4D-9FAB-D5A57BD00645}" dt="2022-04-07T03:30:17.188" v="15" actId="2696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EA83E2AC-7F67-0D4D-9FAB-D5A57BD00645}" dt="2022-04-07T03:29:45.586" v="10" actId="2696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EA83E2AC-7F67-0D4D-9FAB-D5A57BD00645}" dt="2022-04-12T03:25:57.966" v="36" actId="2696"/>
        <pc:sldMkLst>
          <pc:docMk/>
          <pc:sldMk cId="2886563240" sldId="702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203085433" sldId="703"/>
        </pc:sldMkLst>
      </pc:sldChg>
      <pc:sldChg chg="del">
        <pc:chgData name="Khattab, Sherif" userId="c83b1e15-36f3-4f46-aceb-05aac24c545e" providerId="ADAL" clId="{EA83E2AC-7F67-0D4D-9FAB-D5A57BD00645}" dt="2022-04-12T03:26:00.533" v="37" actId="2696"/>
        <pc:sldMkLst>
          <pc:docMk/>
          <pc:sldMk cId="3166888033" sldId="704"/>
        </pc:sldMkLst>
      </pc:sldChg>
      <pc:sldChg chg="modSp add del mod modAnim">
        <pc:chgData name="Khattab, Sherif" userId="c83b1e15-36f3-4f46-aceb-05aac24c545e" providerId="ADAL" clId="{EA83E2AC-7F67-0D4D-9FAB-D5A57BD00645}" dt="2022-04-14T03:48:34.433" v="358" actId="6549"/>
        <pc:sldMkLst>
          <pc:docMk/>
          <pc:sldMk cId="3520339936" sldId="704"/>
        </pc:sldMkLst>
        <pc:spChg chg="mod">
          <ac:chgData name="Khattab, Sherif" userId="c83b1e15-36f3-4f46-aceb-05aac24c545e" providerId="ADAL" clId="{EA83E2AC-7F67-0D4D-9FAB-D5A57BD00645}" dt="2022-04-14T03:48:34.433" v="358" actId="6549"/>
          <ac:spMkLst>
            <pc:docMk/>
            <pc:sldMk cId="3520339936" sldId="704"/>
            <ac:spMk id="3" creationId="{BB6C01A0-D5AE-4D5D-8048-2EB56A722792}"/>
          </ac:spMkLst>
        </pc:spChg>
      </pc:sldChg>
      <pc:sldChg chg="modSp add del modAnim">
        <pc:chgData name="Khattab, Sherif" userId="c83b1e15-36f3-4f46-aceb-05aac24c545e" providerId="ADAL" clId="{EA83E2AC-7F67-0D4D-9FAB-D5A57BD00645}" dt="2022-04-14T03:48:27.538" v="349" actId="20577"/>
        <pc:sldMkLst>
          <pc:docMk/>
          <pc:sldMk cId="1416440508" sldId="705"/>
        </pc:sldMkLst>
        <pc:spChg chg="mod">
          <ac:chgData name="Khattab, Sherif" userId="c83b1e15-36f3-4f46-aceb-05aac24c545e" providerId="ADAL" clId="{EA83E2AC-7F67-0D4D-9FAB-D5A57BD00645}" dt="2022-04-14T03:48:27.538" v="349" actId="20577"/>
          <ac:spMkLst>
            <pc:docMk/>
            <pc:sldMk cId="1416440508" sldId="705"/>
            <ac:spMk id="3" creationId="{FE9E09AB-FBA9-4F7F-A5B4-8E823D545D2C}"/>
          </ac:spMkLst>
        </pc:spChg>
      </pc:sldChg>
      <pc:sldChg chg="add del">
        <pc:chgData name="Khattab, Sherif" userId="c83b1e15-36f3-4f46-aceb-05aac24c545e" providerId="ADAL" clId="{EA83E2AC-7F67-0D4D-9FAB-D5A57BD00645}" dt="2022-04-14T03:37:25.811" v="173" actId="2696"/>
        <pc:sldMkLst>
          <pc:docMk/>
          <pc:sldMk cId="1511118281" sldId="708"/>
        </pc:sldMkLst>
      </pc:sldChg>
      <pc:sldChg chg="modSp new mod modAnim">
        <pc:chgData name="Khattab, Sherif" userId="c83b1e15-36f3-4f46-aceb-05aac24c545e" providerId="ADAL" clId="{EA83E2AC-7F67-0D4D-9FAB-D5A57BD00645}" dt="2022-04-14T03:37:50.244" v="181"/>
        <pc:sldMkLst>
          <pc:docMk/>
          <pc:sldMk cId="3952854814" sldId="709"/>
        </pc:sldMkLst>
        <pc:spChg chg="mod">
          <ac:chgData name="Khattab, Sherif" userId="c83b1e15-36f3-4f46-aceb-05aac24c545e" providerId="ADAL" clId="{EA83E2AC-7F67-0D4D-9FAB-D5A57BD00645}" dt="2022-04-14T03:37:11.447" v="172" actId="5793"/>
          <ac:spMkLst>
            <pc:docMk/>
            <pc:sldMk cId="3952854814" sldId="709"/>
            <ac:spMk id="2" creationId="{A5B90349-5FCB-CB2E-77F6-78C09E700B20}"/>
          </ac:spMkLst>
        </pc:spChg>
        <pc:spChg chg="mod">
          <ac:chgData name="Khattab, Sherif" userId="c83b1e15-36f3-4f46-aceb-05aac24c545e" providerId="ADAL" clId="{EA83E2AC-7F67-0D4D-9FAB-D5A57BD00645}" dt="2022-04-14T03:37:42.396" v="179" actId="207"/>
          <ac:spMkLst>
            <pc:docMk/>
            <pc:sldMk cId="3952854814" sldId="709"/>
            <ac:spMk id="3" creationId="{AF98C672-5AFC-A333-B956-0075DB3C9B44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39862A3C-B28D-5E48-B80B-6C6FDF481412}"/>
    <pc:docChg chg="addSld delSld modSld">
      <pc:chgData name="Khattab, Sherif" userId="c83b1e15-36f3-4f46-aceb-05aac24c545e" providerId="ADAL" clId="{39862A3C-B28D-5E48-B80B-6C6FDF481412}" dt="2023-04-11T14:34:29.084" v="2"/>
      <pc:docMkLst>
        <pc:docMk/>
      </pc:docMkLst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4262918023" sldId="442"/>
        </pc:sldMkLst>
      </pc:sldChg>
      <pc:sldChg chg="add del">
        <pc:chgData name="Khattab, Sherif" userId="c83b1e15-36f3-4f46-aceb-05aac24c545e" providerId="ADAL" clId="{39862A3C-B28D-5E48-B80B-6C6FDF481412}" dt="2023-04-11T14:34:29.084" v="2"/>
        <pc:sldMkLst>
          <pc:docMk/>
          <pc:sldMk cId="1511118281" sldId="708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3250554419" sldId="710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4221893121" sldId="710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2017536171" sldId="711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3960229873" sldId="711"/>
        </pc:sldMkLst>
      </pc:sldChg>
      <pc:sldChg chg="add del">
        <pc:chgData name="Khattab, Sherif" userId="c83b1e15-36f3-4f46-aceb-05aac24c545e" providerId="ADAL" clId="{39862A3C-B28D-5E48-B80B-6C6FDF481412}" dt="2023-04-11T14:34:28.975" v="1"/>
        <pc:sldMkLst>
          <pc:docMk/>
          <pc:sldMk cId="996740251" sldId="712"/>
        </pc:sldMkLst>
      </pc:sldChg>
      <pc:sldChg chg="add">
        <pc:chgData name="Khattab, Sherif" userId="c83b1e15-36f3-4f46-aceb-05aac24c545e" providerId="ADAL" clId="{39862A3C-B28D-5E48-B80B-6C6FDF481412}" dt="2023-04-11T14:34:29.084" v="2"/>
        <pc:sldMkLst>
          <pc:docMk/>
          <pc:sldMk cId="3201260672" sldId="712"/>
        </pc:sldMkLst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37751565-7DB8-4D70-B5E5-E82DE617767F}"/>
    <pc:docChg chg="delSld">
      <pc:chgData name="Khattab, Sherif" userId="c83b1e15-36f3-4f46-aceb-05aac24c545e" providerId="ADAL" clId="{37751565-7DB8-4D70-B5E5-E82DE617767F}" dt="2022-04-12T15:00:46.611" v="0" actId="2696"/>
      <pc:docMkLst>
        <pc:docMk/>
      </pc:docMkLst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200665042" sldId="705"/>
        </pc:sldMkLst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5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6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650 2074 15664 0 0,'0'12'7342'0'0,"0"-7"-7200"0"0,0 0 0 0 0,1-1 0 0 0,-2 1 0 0 0,1 0 0 0 0,-1-1 0 0 0,1 1 0 0 0,-1-1 0 0 0,0 1 0 0 0,-1-1 0 0 0,1 1 0 0 0,-1-1 0 0 0,0 0 0 0 0,0 1 1 0 0,-3 3-1 0 0,-47 79-706 0 0,17-26-243 0 0,13-24 78 0 0,-20 29-905 0 0,36-58 1399 0 0,1-1 1 0 0,-1-1 0 0 0,-1 1-1 0 0,1-1 1 0 0,-1 0-1 0 0,-12 7 1 0 0,1 2 2697 0 0,18-18-2353 0 0,0 1 1 0 0,1-1-1 0 0,-1 1 1 0 0,1-1-1 0 0,0 1 1 0 0,0 0-1 0 0,0-1 1 0 0,2-3-1 0 0,6-14 286 0 0,-7 11-396 0 0,2-7 0 0 0,1 0 0 0 0,0 0 0 0 0,1 0 0 0 0,1 0 0 0 0,13-21 0 0 0,5 0 8 0 0,1 1-1 0 0,3 1 0 0 0,50-49 1 0 0,-46 52 188 0 0,10-8 138 0 0,-13 12-126 0 0,-23 21-183 0 0,0 0 0 0 0,1 0 0 0 0,0 0-1 0 0,15-8 1 0 0,-14 11 39 0 0,-8 3 32 0 0,-3 1-69 0 0,-1-1 0 0 0,1 1 0 0 0,-1 0 0 0 0,1 0 0 0 0,-1 0 0 0 0,1 0 0 0 0,-1 0 0 0 0,-4 1 0 0 0,-3 0 14 0 0,-51 6 55 0 0,-79 19 0 0 0,-32 5-232 0 0,101-23 46 0 0,-127-3-1 0 0,186-5 95 0 0,-1-1-1 0 0,1-1 1 0 0,0 0 0 0 0,-16-5 0 0 0,26 7-3 0 0,-1-1 0 0 0,1 0 0 0 0,0 0 0 0 0,-1 0 1 0 0,1 0-1 0 0,0 0 0 0 0,0 0 0 0 0,0 0 0 0 0,0-1 1 0 0,0 1-1 0 0,0-1 0 0 0,0 0 0 0 0,1 1 0 0 0,-1-1 1 0 0,1 0-1 0 0,-1 0 0 0 0,1 0 0 0 0,-1 0 0 0 0,1 0 0 0 0,0-1 1 0 0,0 1-1 0 0,0 0 0 0 0,0 0 0 0 0,1-1 0 0 0,-1 1 1 0 0,1 0-1 0 0,-1-1 0 0 0,1-3 0 0 0,1-1-1 0 0,0 1 0 0 0,0-1 0 0 0,1 1 1 0 0,0-1-1 0 0,0 1 0 0 0,0-1 0 0 0,1 1 0 0 0,0 0 0 0 0,4-6 0 0 0,3-7 10 0 0,6-10 29 0 0,37-53 0 0 0,29-22 15 0 0,-67 85-45 0 0,199-231 71 0 0,-88 105-66 0 0,143-123 163 0 0,-180 186-8 0 0,65-75-281 0 0,-146 148 52 0 0,-5 6 49 0 0,-1 1 0 0 0,0 0 0 0 0,0-1-1 0 0,0 1 1 0 0,0-1 0 0 0,3-6-1 0 0,-5 9 18 0 0,0-1-1 0 0,0 0 0 0 0,1 0 0 0 0,-1 1 0 0 0,0-1 0 0 0,0 0 0 0 0,0 0 1 0 0,0 1-1 0 0,-1-1 0 0 0,1 0 0 0 0,0 1 0 0 0,0-1 0 0 0,0 0 1 0 0,-1 1-1 0 0,1-1 0 0 0,0 0 0 0 0,0 1 0 0 0,-1-1 0 0 0,1 0 1 0 0,-1 1-1 0 0,1-1 0 0 0,-1 1 0 0 0,1-1 0 0 0,-1 1 0 0 0,1-1 0 0 0,-1 1 1 0 0,1-1-1 0 0,-1 1 0 0 0,0-1 0 0 0,1 1 0 0 0,-1 0 0 0 0,1-1 1 0 0,-1 1-1 0 0,0 0 0 0 0,0 0 0 0 0,0-1 0 0 0,-5 0 50 0 0,1-1 1 0 0,-1 1-1 0 0,1 1 0 0 0,-1-1 0 0 0,1 1 1 0 0,-1 0-1 0 0,1 0 0 0 0,-1 0 1 0 0,0 1-1 0 0,-5 1 0 0 0,-7 0 27 0 0,-147 21-40 0 0,118-12-206 0 0,-1 1 0 0 0,2 3 0 0 0,-60 26 0 0 0,-129 80-84 0 0,198-105 461 0 0,-47 13 0 0 0,44-17-61 0 0,35-10-114 0 0,0 0 0 0 0,0-1 1 0 0,0 1-1 0 0,-1-1 1 0 0,-8 0-1 0 0,7-2-29 0 0,7-2 16 0 0,5-2 73 0 0,-4 4-56 0 0,14-15 174 0 0,23-35 0 0 0,-1 1-56 0 0,-12 20-85 0 0,56-70 162 0 0,-8 14 206 0 0,5-8 41 0 0,13-41-441 0 0,-81 121 18 0 0,0 0-1 0 0,-1 0 0 0 0,-1-1 1 0 0,-1 0-1 0 0,0 0 1 0 0,-1-1-1 0 0,0 0 1 0 0,4-22-1 0 0,-10 37-57 0 0,3-13 40 0 0,-1 0 1 0 0,1-23-1 0 0,-3 33-40 0 0,0-1 1 0 0,-1 1-1 0 0,1-1 0 0 0,-1 1 1 0 0,0 0-1 0 0,0 0 0 0 0,0-1 0 0 0,-1 1 1 0 0,0 0-1 0 0,0 0 0 0 0,0 0 1 0 0,-4-6-1 0 0,1 4-91 0 0,1 1-1 0 0,-1 0 1 0 0,0 1-1 0 0,0-1 1 0 0,-1 1-1 0 0,1 0 1 0 0,-1 0 0 0 0,0 0-1 0 0,0 1 1 0 0,0 0-1 0 0,-9-3 1 0 0,-12-2-520 0 0,-52-10 0 0 0,-143-17-669 0 0,-9 17-17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4.8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54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93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6.5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00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44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10.35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369 21 18055 169002 85345,'0'0'1976'0'0,"0"0"-1976"0"0,0 0 0 0 0,0 0 896 0 0,0 0 152 0 0,0 0 32 0 0,0-1 8 0 0,-1-2-720 0 0,0 0-144 0 0,0 1-24 0 0,0 0-8 0 0,-2 0-192 0 0,-1-1 0 0 0,-2 1 0 0 0,-3 0 0 0 0,-1 2 0 0 0,-3 1 0 0 0,-2 2 0 0 0,-6 3-88 0 0,-5 4-56 0 0,-1 1-16 0 0,-1 2 0 0 0,0 1 88 0 0,0 1-32 0 0,1 2 40 0 0,4-1-96 0 0,3 0-208 0 0,5-3 312 0 0,5-4 456 0 0,5-3-192 0 0,2-3-208 0 0,5-1 64 0 0,2-1-64 0 0,5 0 0 0 0,5-1 96 0 0,3-2-32 0 0,4-2 0 0 0,4-2 0 0 0,0-1-64 0 0,2-1 0 0 0,-1 0 0 0 0,4-3 64 0 0,2 0-64 0 0,-1 1 64 0 0,-4 2-64 0 0,-8 2 64 0 0,-7 3-64 0 0,-5 1 0 0 0,-3 4 0 0 0,-6 10-616 0 0,-5 7 328 0 0,-4 6 0 0 0,-5 3 288 0 0,-10 10 280 0 0,-6 4-152 0 0,-3 2-128 0 0,-5 4 0 0 0,0-2 0 0 0,2-4 0 0 0,3-3 0 0 0,6-6 0 0 0,5-6-128 0 0,5-6 16 0 0,7-7 8 0 0,5-6 80 0 0,4-4 144 0 0,5-1 8 0 0,8 0 96 0 0,7 0-136 0 0,5-2 0 0 0,12-3 112 0 0,11-4 40 0 0,4-3-120 0 0,-2-1-120 0 0,-3 0 0 0 0,-5 0 0 0 0,1-1-80 0 0,-4 1 80 0 0,-4 0 0 0 0,-3 3 64 0 0,-7 2-64 0 0,-6 2 64 0 0,-7 2-64 0 0,-5 0 0 0 0,-2 2-64 0 0,-2 0 0 0 0,1 4 0 0 0,-1 2 0 0 0,-2 6-64 0 0,-3 3 64 0 0,-7 9-576 0 0,-6 6 528 0 0,-1 0 288 0 0,1-3 16 0 0,2-3 64 0 0,3-5-256 0 0,5-7 64 0 0,2-5-64 0 0,4-2 0 0 0,1-3 0 0 0,1-1 0 0 0,5 0 88 0 0,5 1-24 0 0,3-1 0 0 0,9-1 96 0 0,7-4 32 0 0,4-3-96 0 0,1-1 120 0 0,4-3 272 0 0,5-2-240 0 0,1 1-184 0 0,-5 1-64 0 0,-8 2 0 0 0,-5 2 72 0 0,-6 2-8 0 0,-5 2 0 0 0,-5 2 0 0 0,-3 2 24 0 0,-1 4 88 0 0,-1 5-88 0 0,-4 3-24 0 0,-2 3-64 0 0,-4 2 96 0 0,-4 3-7264 0 0,-4 1-1463 0 0,0-2-2521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0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1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4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29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2991 13 19119 0 0,'0'0'3180'0'0,"-2"0"-2584"0"0,-65 10-1705 0 0,-6-4 915 0 0,-2 0 209 0 0,-112 0 329 0 0,-21 6 76 0 0,164-8-344 0 0,-23 3-59 0 0,-82 4-18 0 0,-314-7 801 0 0,386-4-569 0 0,-253-8-607 0 0,25-6-928 0 0,210 11 1113 0 0,7 1 182 0 0,-80-5 716 0 0,9-7 77 0 0,46 1-295 0 0,103 12-489 0 0,-180-10 1199 0 0,177 8-1170 0 0,12 3-15 0 0,1-1-1 0 0,-1 1 0 0 0,0-1 1 0 0,0 1-1 0 0,0 0 1 0 0,0 0-1 0 0,0-1 0 0 0,0 1 1 0 0,0 0-1 0 0,0 0 1 0 0,0 0-1 0 0,0 0 0 0 0,0 0 1 0 0,0 0-1 0 0,0 1 0 0 0,0-1 1 0 0,-2 1-1 0 0,-1 0 28 0 0,1 1 1 0 0,-1-1-1 0 0,0 0 0 0 0,0 0 0 0 0,0 0 0 0 0,-4 0 0 0 0,1 1-57 0 0,4 1 4 0 0,0 1 1 0 0,-1 0-1 0 0,2-1 0 0 0,-1 1 0 0 0,0 0 0 0 0,1 1 1 0 0,0-1-1 0 0,-1 0 0 0 0,2 1 0 0 0,-1-1 0 0 0,1 1 1 0 0,-2 6-1 0 0,-1 9-119 0 0,-1 35-1 0 0,1-8 44 0 0,-1 9-417 0 0,4 87-1 0 0,2-66 373 0 0,-1 315 365 0 0,6-241-456 0 0,3 238 844 0 0,-3-262-578 0 0,-2-13-31 0 0,-2-80-12 0 0,12 135 7 0 0,1 16-33 0 0,-12 8-525 0 0,2-106 1084 0 0,-4-70-515 0 0,4 26 1 0 0,1-3-20 0 0,8 49 2 0 0,-12-77 10 0 0,0-1 0 0 0,1 1 0 0 0,7 18 0 0 0,-5-18 9 0 0,-2-1-1 0 0,5 24 1 0 0,-4-17-106 0 0,6 26-1 0 0,-5-27-92 0 0,-1 0 0 0 0,2 19-1 0 0,-4-13 247 0 0,0-5 122 0 0,0 1-1 0 0,8 34 0 0 0,5 21-187 0 0,-14-72 0 0 0,0 0 1 0 0,0 0-1 0 0,0-1 0 0 0,0 1 0 0 0,1 0 0 0 0,-1-1 1 0 0,0 1-1 0 0,1 0 0 0 0,-1-1 0 0 0,1 1 0 0 0,0-1 0 0 0,-1 0 1 0 0,1 0-1 0 0,2 2 0 0 0,25 11-13 0 0,-24-12-48 0 0,-5-1 69 0 0,1 0 0 0 0,-1 0-1 0 0,1 0 1 0 0,-1-1 0 0 0,1 1 0 0 0,-1 0 0 0 0,1-1-1 0 0,-1 1 1 0 0,1 0 0 0 0,0-1 0 0 0,-1 1 0 0 0,1 0-1 0 0,0-1 1 0 0,0 0 0 0 0,0 1 0 0 0,1 0 0 0 0,21 18 37 0 0,-22-17-28 0 0,1-1 0 0 0,-1 0 0 0 0,0 0 0 0 0,0 0 0 0 0,1 0 1 0 0,-1 0-1 0 0,1 0 0 0 0,-1-1 0 0 0,1 1 0 0 0,-1 0 0 0 0,3 0 0 0 0,19 7 39 0 0,1-2 0 0 0,-1 0 0 0 0,42 4 0 0 0,-39-6-56 0 0,-10-2 32 0 0,21 1 0 0 0,126 1 619 0 0,-35-5-778 0 0,222 6-453 0 0,-112-3 580 0 0,-126-3 0 0 0,689 1 64 0 0,-578 4-10 0 0,91-1-108 0 0,-146-10 65 0 0,-134 1 32 0 0,-20 2-99 0 0,-13 3 56 0 0,0 0 0 0 0,-1 0 0 0 0,1 1 1 0 0,0-1-1 0 0,0 1 0 0 0,0-1 0 0 0,0 1 0 0 0,0-1 0 0 0,-1 1 0 0 0,1-1 1 0 0,0 1-1 0 0,0 0 0 0 0,0-1 0 0 0,2 1 0 0 0,-1 0 0 0 0,3-2 0 0 0,3-9 0 0 0,-5 6 15 0 0,0 0 0 0 0,-1 0 0 0 0,0 0-1 0 0,0 0 1 0 0,0 0 0 0 0,0-1 0 0 0,-1 1-1 0 0,0 0 1 0 0,0-1 0 0 0,0 0 0 0 0,-1 1-1 0 0,0-7 1 0 0,-2-20 303 0 0,-8-44 0 0 0,7 53-154 0 0,-24-113-6 0 0,5 35-124 0 0,-13-50 100 0 0,20 53 180 0 0,8 51-133 0 0,-2-15-36 0 0,-9-83 15 0 0,3 2-150 0 0,-3 6-10 0 0,6 52 50 0 0,4 40-62 0 0,-5-52-378 0 0,9 73 417 0 0,0-9 18 0 0,3 20-21 0 0,0 0-1 0 0,-4-18 1 0 0,2 18 0 0 0,1-1 1 0 0,-1-18-1 0 0,-4-55 548 0 0,0-3-32 0 0,1 20-781 0 0,1 0 223 0 0,5 42 252 0 0,0-1-394 0 0,-3-33 0 0 0,-2-44 433 0 0,-1 48-72 0 0,-17-89 34 0 0,1 3 254 0 0,9 79-760 0 0,-14-54-772 0 0,13 69 54 0 0,0-8-241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0.4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23583 0 0,'0'0'4424'0'0,"0"2"-4304"0"0,6 125-96 0 0,-6-101-24 0 0,9 248 0 0 0,0-127 4 0 0,2 7-411 0 0,0 22-1417 0 0,-9-130 838 0 0,-1 32-3590 0 0,-1-54 1240 0 0,0 21-4018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1 430 22431 0 0,'0'0'2254'0'0,"0"-2"-2065"0"0,0-19-132 0 0,0 1 0 0 0,2-1 0 0 0,0 0 0 0 0,1 1 0 0 0,1 0 0 0 0,1-1 0 0 0,7-18 0 0 0,9-21-177 0 0,-15 48 180 0 0,1 1 1 0 0,0-1-1 0 0,0 2 0 0 0,1-1 1 0 0,0 1-1 0 0,1 0 0 0 0,0 1 1 0 0,1 0-1 0 0,0 0 0 0 0,0 1 1 0 0,1 1-1 0 0,0 0 0 0 0,0 0 1 0 0,1 1-1 0 0,0 0 0 0 0,0 1 1 0 0,0 0-1 0 0,17-3 1 0 0,-3 1-132 0 0,1 2 0 0 0,0 0 0 0 0,0 2 0 0 0,0 1 0 0 0,41 2 0 0 0,-58 1-35 0 0,0 0-1 0 0,-1 1 1 0 0,1 0-1 0 0,-1 1 1 0 0,1 0-1 0 0,-1 0 0 0 0,0 1 1 0 0,0 0-1 0 0,-1 1 1 0 0,16 11-1 0 0,-20-12 13 0 0,0 0 1 0 0,0 0-1 0 0,-1 1 0 0 0,0-1 0 0 0,0 1 1 0 0,0 0-1 0 0,-1 0 0 0 0,1 1 0 0 0,2 8 0 0 0,2 3-294 0 0,-5-11 284 0 0,0 0-1 0 0,-1 0 1 0 0,0 0 0 0 0,0 0 0 0 0,0-1 0 0 0,-1 1 0 0 0,1 0 0 0 0,-1 0 0 0 0,-1 0 0 0 0,1 0 0 0 0,-1 0 0 0 0,0 0-1 0 0,-1 0 1 0 0,-2 9 0 0 0,2-7 23 0 0,0 0 8 0 0,0-1 0 0 0,-1 0 1 0 0,1 0-1 0 0,-1 0 1 0 0,-6 10-1 0 0,-6 11-40 0 0,12-21 78 0 0,-1 1-1 0 0,0-1 1 0 0,-6 8-1 0 0,-18 21-116 0 0,9-10 19 0 0,-1-1 0 0 0,-1-1 0 0 0,-40 35 0 0 0,41-46-48 0 0,0 1 0 0 0,-41 18 0 0 0,-8 5-49 0 0,46-24 425 0 0,0-2-1 0 0,-1 0 1 0 0,0-2 0 0 0,-35 9-1 0 0,31-10 54 0 0,27-8-212 0 0,1 1-1 0 0,-1-1 0 0 0,0 0 0 0 0,1 0 0 0 0,-1 0 1 0 0,0 0-1 0 0,1 0 0 0 0,-1 0 0 0 0,0 0 1 0 0,1 0-1 0 0,-1 0 0 0 0,0 0 0 0 0,1 0 0 0 0,-1 0 1 0 0,0 0-1 0 0,1 0 0 0 0,-1-1 0 0 0,0 1 1 0 0,1 0-1 0 0,-1 0 0 0 0,0-1 0 0 0,1 1 0 0 0,-1 0 1 0 0,-2-3 2046 0 0,45 12-2146 0 0,65 32 732 0 0,130 71 0 0 0,-145-52-592 0 0,-72-46-72 0 0,-10-6 126 0 0,17 17 0 0 0,-1-1 196 0 0,-6-8-219 0 0,-2 1 1 0 0,-1 1 0 0 0,29 36-1 0 0,-31-29-344 0 0,-13-21 127 0 0,1 0 0 0 0,-1 1 0 0 0,1-1 0 0 0,0 0 0 0 0,7 7 0 0 0,-8-10-378 0 0,1 6-4712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8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1383 18343 0 0,'0'0'1979'0'0,"1"-2"-3064"0"0,3-7 1327 0 0,0-1 0 0 0,-1 0-1 0 0,-1 0 1 0 0,0 0 0 0 0,0 0 0 0 0,0-13 0 0 0,-8-58 1089 0 0,1 18-977 0 0,-6-20-54 0 0,0 5-168 0 0,7 29 26 0 0,-2-51 652 0 0,4 42-374 0 0,0 29-222 0 0,5-55 0 0 0,31-117 540 0 0,-14 100-140 0 0,-19 97-602 0 0,3-8 40 0 0,0-1 0 0 0,1 1 0 0 0,1 0 0 0 0,10-16-1 0 0,1-4 120 0 0,19-34 311 0 0,-30 54-420 0 0,0-1 0 0 0,2 1 0 0 0,9-12 0 0 0,-4 6 2 0 0,-3 5-12 0 0,1 1 0 0 0,1 0 1 0 0,0 1-1 0 0,0 0 0 0 0,1 1 0 0 0,1 0 0 0 0,27-15 0 0 0,-37 24-105 0 0,-1-1-1 0 0,0 1 0 0 0,0-1 0 0 0,1 1 1 0 0,-1 0-1 0 0,1 1 0 0 0,-1-1 0 0 0,1 1 0 0 0,-1-1 1 0 0,1 1-1 0 0,6 0 0 0 0,-5 0 46 0 0,19 2 8 0 0,-16 3 0 0 0,-3-2 0 0 0,1 2-61 0 0,1 0 0 0 0,-1 0-1 0 0,0 0 1 0 0,0 1 0 0 0,0 0 0 0 0,-1 0-1 0 0,0 0 1 0 0,0 1 0 0 0,0 0-1 0 0,4 10 1 0 0,0 1-122 0 0,0 1-1 0 0,-2 0 1 0 0,6 21-1 0 0,-2-1 96 0 0,-3-13 165 0 0,7 39 0 0 0,16 116 168 0 0,-6-47-252 0 0,-5-26 7 0 0,8 54 0 0 0,-4-17-26 0 0,-20-119-90 0 0,-1-13-52 0 0,-1 1-1 0 0,0 18 0 0 0,-1-6-198 0 0,-2 26-1522 0 0,1-27-800 0 0,-3-21 530 0 0,-6 7-75 0 0,6-8-19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2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6 6912 0 0,'2'0'10170'0'0,"21"-6"-3811"0"0,-62 11-6239 0 0,8 0-320 0 0,18-3 206 0 0,-1 0 1 0 0,-18 7 0 0 0,-2 0 125 0 0,13-3-146 0 0,-23 10 1 0 0,25-8-151 0 0,-40 9 0 0 0,-77 18-604 0 0,132-34 608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3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1525 4144 0 0,'0'0'18041'0'0,"2"0"-17859"0"0,0-2-152 0 0,-1 1-1 0 0,1 0 0 0 0,0-1 0 0 0,0 1 0 0 0,-1-1 1 0 0,1 0-1 0 0,-1 1 0 0 0,1-1 0 0 0,-1 0 0 0 0,0 0 1 0 0,0 0-1 0 0,0 0 0 0 0,0 0 0 0 0,0 0 0 0 0,0 0 1 0 0,0-1-1 0 0,-1 1 0 0 0,1 0 0 0 0,0-4 0 0 0,1-10 140 0 0,3-23 0 0 0,-5 35-119 0 0,4-45 460 0 0,3-95-634 0 0,-6 100 317 0 0,0 15 33 0 0,-1 0 0 0 0,-7-47 1 0 0,3 49-167 0 0,0-36 1 0 0,4 35-26 0 0,-7-34 1 0 0,0 11 378 0 0,0-99 0 0 0,0 69 130 0 0,4 59-369 0 0,2 0 1 0 0,0-38-1 0 0,1-10 321 0 0,1 22-60 0 0,-1 25 39 0 0,1 16-439 0 0,4-1 6 0 0,-3 7-64 0 0,0-1 0 0 0,0 1 0 0 0,1 0 0 0 0,-1 0 0 0 0,0 0 0 0 0,0 0 0 0 0,1 0-1 0 0,-1 0 1 0 0,1 0 0 0 0,-1 1 0 0 0,0 0 0 0 0,1-1 0 0 0,-1 1 0 0 0,1 0-1 0 0,-1 0 1 0 0,1 0 0 0 0,-1 0 0 0 0,1 1 0 0 0,2 0 0 0 0,2 0-55 0 0,0 1 1 0 0,0 1-1 0 0,0-1 1 0 0,0 1 0 0 0,6 4-1 0 0,7 2-80 0 0,-15-7 55 0 0,1 0 0 0 0,-1 1 0 0 0,0 0 1 0 0,0 0-1 0 0,8 6 0 0 0,43 36-268 0 0,-34-28-193 0 0,29 27 0 0 0,-29-32 499 0 0,-14-4 64 0 0,4-3 0 0 0,-2-1-10 0 0,-9-4-2 0 0,1 0 1 0 0,0 1 0 0 0,-1-1 0 0 0,1 0 0 0 0,0 0 0 0 0,0 0 0 0 0,-1 0 0 0 0,1 0 0 0 0,2-1-1 0 0,-1 1 6 0 0,14-4 36 0 0,-14 2 37 0 0,2-1 19 0 0,22-14 75 0 0,-23 15-140 0 0,0 0 0 0 0,-1-1 0 0 0,1 0 0 0 0,0 0 0 0 0,-1 0 0 0 0,1 0 0 0 0,-1-1 0 0 0,0 1 0 0 0,3-6 0 0 0,6-5 57 0 0,13-14 48 0 0,39-40 455 0 0,-36 34-560 0 0,28-19 199 0 0,-50 48-191 0 0,0 0 0 0 0,1 0 0 0 0,-1 1-1 0 0,1-1 1 0 0,0 2 0 0 0,9-5 0 0 0,23-13 91 0 0,9-16 103 0 0,23-14 44 0 0,-44 30-196 0 0,-19 15 93 0 0,-1 0 1 0 0,17-9-1 0 0,-18 12-50 0 0,0-1-1 0 0,0 0 0 0 0,0 0 1 0 0,0 0-1 0 0,9-10 1 0 0,-8 8-138 0 0,0 1 32 0 0,-5 4 96 0 0,-1 0 11 0 0,5-5-11 0 0,-5 5-110 0 0,-1 1 0 0 0,0 0 0 0 0,1-1-1 0 0,-1 1 1 0 0,1 0 0 0 0,-1 0 0 0 0,1-1 0 0 0,-1 1-1 0 0,0 0 1 0 0,1 0 0 0 0,-1 0 0 0 0,1-1 0 0 0,0 1 0 0 0,-1 0-1 0 0,1 0 1 0 0,-1 0 0 0 0,1 0 0 0 0,-1 0 0 0 0,1 0-1 0 0,-1 0 1 0 0,1 0 0 0 0,-1 0 0 0 0,1 0 0 0 0,-1 1 0 0 0,1-1-1 0 0,-1 0 1 0 0,1 0 0 0 0,-1 0 0 0 0,1 1 0 0 0,-1-1-1 0 0,1 0 1 0 0,-1 0 0 0 0,0 1 0 0 0,1-1 0 0 0,-1 1 0 0 0,1-1-1 0 0,-1 0 1 0 0,0 1 0 0 0,1-1 0 0 0,-1 1 0 0 0,0-1 0 0 0,0 0-1 0 0,1 1 1 0 0,-1-1 0 0 0,0 1 0 0 0,0-1 0 0 0,1 2-1 0 0,10 24-170 0 0,-11-24 156 0 0,5 15 46 0 0,-1 0 0 0 0,2 19-1 0 0,3 17-31 0 0,-2-19-93 0 0,3 58 1 0 0,-8-66-94 0 0,58 557-747 0 0,-30-396 1781 0 0,1-11-56 0 0,-12-76-379 0 0,9 36-305 0 0,-21-93-224 0 0,-7-36-2 0 0,1 1 0 0 0,0-1 1 0 0,4 14-1 0 0,-4-19-775 0 0,-10 2-2759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40.0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5064 169002 85345,'0'0'448'0'0,"0"0"-352"0"0,0 0-96 0 0,0 0 2496 0 0,0 0 480 0 0,0 0 96 0 0,0 0 15 0 0,0 0-1663 0 0,0 0-336 0 0,0 0-64 0 0,0 0-8 0 0,0 0-672 0 0,0 0-136 0 0,0 0-24 0 0,0 0-8 0 0,0 0-176 0 0,0 4-128 0 0,2 9-352 0 0,3 14 32 0 0,3 7 448 0 0,1 2 0 0 0,1 1-64 0 0,0-1 192 0 0,0 0 48 0 0,0 2 8 0 0,3 10 0 0 0,1 4-184 0 0,0-1 0 0 0,1 3 0 0 0,1-1 0 0 0,0-5 0 0 0,-1-5 0 0 0,-1-5 304 0 0,0-2 24 0 0,-1-4 8 0 0,0-1 0 0 0,4 8-1664 0 0,0 2 816 0 0,0 0 512 0 0,-1-3 184 0 0,-2-2-8 0 0,-1-2 0 0 0,0 1-176 0 0,-1 1 0 0 0,0 0 0 0 0,0 1 0 0 0,0-1 0 0 0,4 4 0 0 0,1-1 0 0 0,1-2 0 0 0,3 1 0 0 0,1-2 64 0 0,1-3-64 0 0,-2-3 72 0 0,-1-3-72 0 0,0-4 80 0 0,0-1-80 0 0,5 1 64 0 0,4 4 0 0 0,1 0-64 0 0,-1-2 0 0 0,-4-1 64 0 0,-2-1-64 0 0,1 1 0 0 0,-1 0 0 0 0,-1-1 0 0 0,-2-2 0 0 0,-2 0 64 0 0,-1 1-64 0 0,-1 2 192 0 0,4 7 256 0 0,1 4-224 0 0,0-1-224 0 0,1-2 0 0 0,-2-3 0 0 0,3 2 0 0 0,2-2 0 0 0,-1-2 0 0 0,0-2 0 0 0,1-2 0 0 0,3 1-296 0 0,7 2 168 0 0,4 0 128 0 0,1-2 0 0 0,7 0 0 0 0,1-2 0 0 0,-2-1 0 0 0,2 0 0 0 0,-2-1 0 0 0,-5-1 0 0 0,0-1 0 0 0,-4 0 128 0 0,-3-1-32 0 0,-5-1 0 0 0,-3-2-96 0 0,-1-1 72 0 0,-1 0-72 0 0,-1 0 64 0 0,1 0-64 0 0,4 3 0 0 0,7 4 128 0 0,4 1 0 0 0,1 0 8 0 0,0-1 0 0 0,-1 0-64 0 0,0 1-8 0 0,1-1-64 0 0,5 2 96 0 0,1 0-96 0 0,-3-1 0 0 0,-1-3 0 0 0,-4-2 0 0 0,-2-1 64 0 0,-3-2-64 0 0,-1-1 72 0 0,-2-1 176 0 0,-1 0 32 0 0,-1 0 8 0 0,5 1-128 0 0,18 6-808 0 0,6 2 648 0 0,2 0 0 0 0,-2-3 0 0 0,-3-1 0 0 0,-6-2 0 0 0,-3-3 0 0 0,-4 0 64 0 0,-3-1-64 0 0,-1-2 0 0 0,-2 2 0 0 0,-1-1 64 0 0,-1 0-64 0 0,-1 0 88 0 0,0 0-88 0 0,-1 1 96 0 0,0-1-96 0 0,0 0 0 0 0,1-1 0 0 0,0 1 0 0 0,2-1 0 0 0,1 1 64 0 0,1-1-64 0 0,1 1 0 0 0,4 0 0 0 0,2 0 0 0 0,1-1 0 0 0,1 0 0 0 0,-2-1 0 0 0,0 1 0 0 0,-3-1 0 0 0,-1 0 0 0 0,-3 0 0 0 0,-1 0 0 0 0,-1-1 0 0 0,-1 0 0 0 0,0 0 0 0 0,2 1 0 0 0,0 1 0 0 0,0 0 64 0 0,2 1-64 0 0,3-1 0 0 0,4 1 0 0 0,10 2 64 0 0,5-1-136 0 0,-1 0 72 0 0,-3-1-104 0 0,-3-1 104 0 0,-5-1 0 0 0,-4 0 0 0 0,-4-1 0 0 0,-1 0 0 0 0,-2 0 0 0 0,0 0 0 0 0,-1 0 0 0 0,-1 1 184 0 0,1 0 56 0 0,-1 0 16 0 0,1 0 0 0 0,0 0-256 0 0,2 1 0 0 0,3-1-104 0 0,2 1 32 0 0,1 0 72 0 0,0 1 96 0 0,-2-1-16 0 0,1 1-8 0 0,-1-3-72 0 0,-1 1 0 0 0,-2-1 0 0 0,5 0 0 0 0,1-1 0 0 0,-1 0 0 0 0,-2-1-88 0 0,-3-2 88 0 0,0 0 0 0 0,-1-1 0 0 0,2 0 0 0 0,3-1 0 0 0,2 0 0 0 0,2 1 0 0 0,0 0 0 0 0,-1 1 0 0 0,-1 0 0 0 0,-2-1 64 0 0,-2 1-64 0 0,-1 0 0 0 0,3 1 0 0 0,1 0 0 0 0,-3 0 0 0 0,-2-1 0 0 0,-2 0 0 0 0,-1-2 0 0 0,-2 0 0 0 0,7 0 0 0 0,1-1 0 0 0,2 0 72 0 0,1 0 8 0 0,0 1 0 0 0,1 0 0 0 0,0 0 80 0 0,0 0 24 0 0,-1 0 0 0 0,-2 0 0 0 0,-2 0-184 0 0,-1 0-120 0 0,-3 0 24 0 0,0 0 0 0 0,-1 0 96 0 0,-1-1 120 0 0,0-1-24 0 0,0 0-8 0 0,1-2-88 0 0,1 0-72 0 0,2 1 72 0 0,1-1-104 0 0,2 1 104 0 0,3-1 0 0 0,3 1 0 0 0,0 0-72 0 0,0 1 72 0 0,0 0 0 0 0,-2 0 0 0 0,-2 0 0 0 0,-2 0 0 0 0,-1 1 0 0 0,-2 0 0 0 0,-3 0 0 0 0,-1-1 64 0 0,-2 0-64 0 0,1 0 64 0 0,-1-1-64 0 0,1-1 64 0 0,1-3-64 0 0,0 0 64 0 0,1 0-64 0 0,3 1 0 0 0,4 0 0 0 0,0 1 0 0 0,-1 0 64 0 0,-1 2-152 0 0,0-1-24 0 0,-2 1-8 0 0,-2-1 0 0 0,-2 1 120 0 0,-1-1 0 0 0,-1 0 0 0 0,-2 1 0 0 0,-2 0 0 0 0,-1 0 0 0 0,0 1 0 0 0,0 0 0 0 0,0 0 0 0 0,4 1 72 0 0,1 0-72 0 0,1 1 128 0 0,-2 0-16 0 0,-2 0-8 0 0,1 0 0 0 0,1 0-104 0 0,3-1 0 0 0,-1 0 0 0 0,-2 0 0 0 0,0-1 0 0 0,-1 1 0 0 0,-1-1 0 0 0,0 1 0 0 0,-1-2 0 0 0,0 1 0 0 0,-1 0-72 0 0,4-1-24 0 0,0 0 24 0 0,0 0 8 0 0,-2-1 0 0 0,-2 1 64 0 0,-3 0-64 0 0,0 1 64 0 0,0 0-64 0 0,-1 1 64 0 0,1 0 0 0 0,-1 0 0 0 0,0 0 0 0 0,1 1 88 0 0,1-2 8 0 0,-2 1 0 0 0,1-1 0 0 0,-1 0-96 0 0,2 1 80 0 0,0 0-80 0 0,0-1 80 0 0,-1 1-80 0 0,3-1 0 0 0,-1-1 0 0 0,-4 1 0 0 0,-2-1 0 0 0,-3 1 0 0 0,-2 0 0 0 0,-4 1 0 0 0,-1 0 0 0 0,1-1 0 0 0,2 0 0 0 0,-1 0 0 0 0,0 0 0 0 0,0-1-96 0 0,0 0 96 0 0,0 0-64 0 0,-3 1 64 0 0,-2 1 0 0 0,-1 0 0 0 0,1 0 0 0 0,-1 1 0 0 0,-1 0 0 0 0,-2 0 0 0 0,1-1 0 0 0,-1 1 0 0 0,0-1 0 0 0,-1 0 0 0 0,-1 1 0 0 0,-1 0 0 0 0,0-1 0 0 0,0 1 0 0 0,0 0 0 0 0,0 0 0 0 0,0 0 0 0 0,0 1 0 0 0,0-1 0 0 0,0 0 0 0 0,0 0 0 0 0,0 0-128 0 0,0 0-120 0 0,0 0 128 0 0,0 0 120 0 0,0 0 0 0 0,0-2 0 0 0,-1-4 80 0 0,-2-2-80 0 0,-2-2 0 0 0,-3-1 0 0 0,-2 1 0 0 0,-3 0 0 0 0,-1 1 0 0 0,-3-1 0 0 0,-2 0 64 0 0,-3 1 56 0 0,-3-1 8 0 0,-2 0 0 0 0,-2 1-64 0 0,-1 0 0 0 0,0 0-64 0 0,3 0 96 0 0,2 0 0 0 0,1 0 0 0 0,2 1 0 0 0,2-1 0 0 0,2 1 0 0 0,1 1-8 0 0,1 0 0 0 0,0 1 0 0 0,3 0-8 0 0,0 1 0 0 0,0-1 0 0 0,-1 0 0 0 0,2 2 0 0 0,1 0 0 0 0,1 0 0 0 0,-1 0 0 0 0,0 0-80 0 0,0 1 0 0 0,1-1 0 0 0,-1 0 0 0 0,1 0 80 0 0,2 2-8 0 0,2 0 0 0 0,2 0-72 0 0,1 1 0 0 0,1 0-96 0 0,0 0 96 0 0,2 1 0 0 0,0 0 0 0 0,0 0 0 0 0,1 0 0 0 0,-1 0 0 0 0,0 0 96 0 0,0 0 0 0 0,0 0 0 0 0,0 0-96 0 0,0 0-136 0 0,0 0 32 0 0,0 0 8 0 0,0 0 96 0 0,0 0 0 0 0,0 0 0 0 0,0 0 0 0 0,0 0-120 0 0,0 0-48 0 0,2 1-16 0 0,2 1 0 0 0,1 1 184 0 0,4 2-72 0 0,6 1 72 0 0,2 2 0 0 0,3 1 0 0 0,1 0 0 0 0,3 0 0 0 0,1 0-72 0 0,2 0-16 0 0,1 1 0 0 0,0 0 0 0 0,3-1 88 0 0,3 1-96 0 0,0-2 96 0 0,-1 1-96 0 0,-1-1-32 0 0,-2-1 0 0 0,-1 0-8 0 0,-2 0 0 0 0,-2-1 136 0 0,-3-1 0 0 0,-2 0 0 0 0,-1-2 72 0 0,-2 1-72 0 0,-1-1 0 0 0,0 0-96 0 0,-1 0 96 0 0,0 0-96 0 0,-2-2 96 0 0,-2 1-96 0 0,0-1 96 0 0,-1 0 0 0 0,-1 0 0 0 0,-2 0 0 0 0,-2-1 0 0 0,-1 0 64 0 0,-3 0-64 0 0,2 0 0 0 0,1 0 64 0 0,-2 0-64 0 0,1 0 64 0 0,-2 0-64 0 0,0 0 0 0 0,-1 0 0 0 0,0 0 0 0 0,0 0 0 0 0,0 0 0 0 0,0 0 0 0 0,0 0 0 0 0,0 0 0 0 0,0 0-64 0 0,0 0-16 0 0,0 0 80 0 0,0 0-72 0 0,0 0 72 0 0,0 0-64 0 0,0 0 64 0 0,0 0 0 0 0,0 0 0 0 0,0 0 96 0 0,0 0-32 0 0,0 0-64 0 0,0 0 0 0 0,0 0 0 0 0,0 0 0 0 0,0 0 0 0 0,0 0 0 0 0,0 0-72 0 0,0 0 72 0 0,0 0 0 0 0,0 0 0 0 0,-1 1 0 0 0,-2 3 0 0 0,-2 1 0 0 0,-2 3 0 0 0,-1 1 0 0 0,-2 1 0 0 0,0 1 0 0 0,-3 0 0 0 0,0 1-72 0 0,-1 1 72 0 0,0-1 0 0 0,0 2 64 0 0,0 0 0 0 0,0 1 8 0 0,0 2-72 0 0,0 3 0 0 0,0 1 0 0 0,-1 1 0 0 0,1-1 0 0 0,1-1 128 0 0,0 0 0 0 0,-1-1-8 0 0,2-2-216 0 0,0-1-32 0 0,2-2-16 0 0,-1 2-1408 0 0,1-1-104 0 0,3-2-22191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838 7 1376 0 0,'8'0'22663'0'0,"-19"0"-22801"0"0,-120-4 46 0 0,86 1 504 0 0,-75 7 1 0 0,20-1-78 0 0,-27 4 293 0 0,-2-1-66 0 0,117-6-522 0 0,-1 1 0 0 0,1 0 0 0 0,-24 5 0 0 0,20-5 146 0 0,14-1-128 0 0,0 0 0 0 0,-1 0 0 0 0,1 0 0 0 0,0 0-1 0 0,0 1 1 0 0,0-1 0 0 0,0 1 0 0 0,0-1 0 0 0,0 1 0 0 0,-3 1 0 0 0,1-1-70 0 0,-2 1-111 0 0,-16 17 43 0 0,19-17 88 0 0,1 0-1 0 0,-1 1 1 0 0,1 0-1 0 0,0 0 1 0 0,-1-1-1 0 0,1 2 1 0 0,0-1-1 0 0,1 0 1 0 0,-1 0-1 0 0,1 0 1 0 0,-1 1 0 0 0,1-1-1 0 0,0 1 1 0 0,0-1-1 0 0,0 1 1 0 0,0 4-1 0 0,-4 48-7 0 0,6-34 0 0 0,6 37 0 0 0,0-3 0 0 0,13 68 0 0 0,7 52 0 0 0,4 27 0 0 0,-22-119 35 0 0,31 251-391 0 0,-36-315 102 0 0,9 25 1 0 0,0 2-2455 0 0,-12-37 1220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 19407 0 0,'0'0'1759'0'0,"1"0"-1448"0"0,16 0 369 0 0,-14 0 754 0 0,0 0-1385 0 0,-1 0 1 0 0,0 1-1 0 0,0-1 0 0 0,0 1 0 0 0,0-1 0 0 0,0 1 0 0 0,0 0 1 0 0,0 0-1 0 0,0 0 0 0 0,0 0 0 0 0,0 0 0 0 0,0 0 0 0 0,0 1 1 0 0,-1-1-1 0 0,1 1 0 0 0,0-1 0 0 0,-1 1 0 0 0,3 3 0 0 0,0 0-153 0 0,-1 1 0 0 0,1-1-1 0 0,-1 1 1 0 0,0 0 0 0 0,3 10-1 0 0,-3-5-76 0 0,-1 1 0 0 0,0-1 0 0 0,1 14 1 0 0,-2-13 57 0 0,0-1 1 0 0,1 1 0 0 0,5 16 0 0 0,7 13-149 0 0,-2 0-1 0 0,10 69 1 0 0,48 342-3 0 0,-35-300 274 0 0,-7-56 194 0 0,-9-41-17 0 0,-3-12-301 0 0,-8-17 13 0 0,18 37-1 0 0,-20-42 83 0 0,-5-18 160 0 0,-1-1 1 0 0,0 0-1 0 0,1 0 1 0 0,0 0 0 0 0,-1 0-1 0 0,1 0 1 0 0,0 0 0 0 0,0 0-1 0 0,2 3 1346 0 0,-4-4-1267 0 0,0 1-184 0 0,-1 1 0 0 0,1-1 0 0 0,-1 0 0 0 0,1 0 0 0 0,-1 0 0 0 0,0-1 0 0 0,0 1 0 0 0,0 0 0 0 0,0-1 1 0 0,-1 1-1 0 0,1-1 0 0 0,0 1 0 0 0,0-1 0 0 0,-1 0 0 0 0,1 0 0 0 0,-1 0 0 0 0,1-1 0 0 0,-1 1 0 0 0,1 0 0 0 0,-6-1 1 0 0,-157 24 571 0 0,-88 14 678 0 0,-9 7-1219 0 0,37-7-274 0 0,155-26-938 0 0,-2-3-5102 0 0,6-4-2050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2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5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6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650 2074 15664 0 0,'0'12'7342'0'0,"0"-7"-7200"0"0,0 0 0 0 0,1-1 0 0 0,-2 1 0 0 0,1 0 0 0 0,-1-1 0 0 0,1 1 0 0 0,-1-1 0 0 0,0 1 0 0 0,-1-1 0 0 0,1 1 0 0 0,-1-1 0 0 0,0 0 0 0 0,0 1 1 0 0,-3 3-1 0 0,-47 79-706 0 0,17-26-243 0 0,13-24 78 0 0,-20 29-905 0 0,36-58 1399 0 0,1-1 1 0 0,-1-1 0 0 0,-1 1-1 0 0,1-1 1 0 0,-1 0-1 0 0,-12 7 1 0 0,1 2 2697 0 0,18-18-2353 0 0,0 1 1 0 0,1-1-1 0 0,-1 1 1 0 0,1-1-1 0 0,0 1 1 0 0,0 0-1 0 0,0-1 1 0 0,2-3-1 0 0,6-14 286 0 0,-7 11-396 0 0,2-7 0 0 0,1 0 0 0 0,0 0 0 0 0,1 0 0 0 0,1 0 0 0 0,13-21 0 0 0,5 0 8 0 0,1 1-1 0 0,3 1 0 0 0,50-49 1 0 0,-46 52 188 0 0,10-8 138 0 0,-13 12-126 0 0,-23 21-183 0 0,0 0 0 0 0,1 0 0 0 0,0 0-1 0 0,15-8 1 0 0,-14 11 39 0 0,-8 3 32 0 0,-3 1-69 0 0,-1-1 0 0 0,1 1 0 0 0,-1 0 0 0 0,1 0 0 0 0,-1 0 0 0 0,1 0 0 0 0,-1 0 0 0 0,-4 1 0 0 0,-3 0 14 0 0,-51 6 55 0 0,-79 19 0 0 0,-32 5-232 0 0,101-23 46 0 0,-127-3-1 0 0,186-5 95 0 0,-1-1-1 0 0,1-1 1 0 0,0 0 0 0 0,-16-5 0 0 0,26 7-3 0 0,-1-1 0 0 0,1 0 0 0 0,0 0 0 0 0,-1 0 1 0 0,1 0-1 0 0,0 0 0 0 0,0 0 0 0 0,0 0 0 0 0,0-1 1 0 0,0 1-1 0 0,0-1 0 0 0,0 0 0 0 0,1 1 0 0 0,-1-1 1 0 0,1 0-1 0 0,-1 0 0 0 0,1 0 0 0 0,-1 0 0 0 0,1 0 0 0 0,0-1 1 0 0,0 1-1 0 0,0 0 0 0 0,0 0 0 0 0,1-1 0 0 0,-1 1 1 0 0,1 0-1 0 0,-1-1 0 0 0,1-3 0 0 0,1-1-1 0 0,0 1 0 0 0,0-1 0 0 0,1 1 1 0 0,0-1-1 0 0,0 1 0 0 0,0-1 0 0 0,1 1 0 0 0,0 0 0 0 0,4-6 0 0 0,3-7 10 0 0,6-10 29 0 0,37-53 0 0 0,29-22 15 0 0,-67 85-45 0 0,199-231 71 0 0,-88 105-66 0 0,143-123 163 0 0,-180 186-8 0 0,65-75-281 0 0,-146 148 52 0 0,-5 6 49 0 0,-1 1 0 0 0,0 0 0 0 0,0-1-1 0 0,0 1 1 0 0,0-1 0 0 0,3-6-1 0 0,-5 9 18 0 0,0-1-1 0 0,0 0 0 0 0,1 0 0 0 0,-1 1 0 0 0,0-1 0 0 0,0 0 0 0 0,0 0 1 0 0,0 1-1 0 0,-1-1 0 0 0,1 0 0 0 0,0 1 0 0 0,0-1 0 0 0,0 0 1 0 0,-1 1-1 0 0,1-1 0 0 0,0 0 0 0 0,0 1 0 0 0,-1-1 0 0 0,1 0 1 0 0,-1 1-1 0 0,1-1 0 0 0,-1 1 0 0 0,1-1 0 0 0,-1 1 0 0 0,1-1 0 0 0,-1 1 1 0 0,1-1-1 0 0,-1 1 0 0 0,0-1 0 0 0,1 1 0 0 0,-1 0 0 0 0,1-1 1 0 0,-1 1-1 0 0,0 0 0 0 0,0 0 0 0 0,0-1 0 0 0,-5 0 50 0 0,1-1 1 0 0,-1 1-1 0 0,1 1 0 0 0,-1-1 0 0 0,1 1 1 0 0,-1 0-1 0 0,1 0 0 0 0,-1 0 1 0 0,0 1-1 0 0,-5 1 0 0 0,-7 0 27 0 0,-147 21-40 0 0,118-12-206 0 0,-1 1 0 0 0,2 3 0 0 0,-60 26 0 0 0,-129 80-84 0 0,198-105 461 0 0,-47 13 0 0 0,44-17-61 0 0,35-10-114 0 0,0 0 0 0 0,0-1 1 0 0,0 1-1 0 0,-1-1 1 0 0,-8 0-1 0 0,7-2-29 0 0,7-2 16 0 0,5-2 73 0 0,-4 4-56 0 0,14-15 174 0 0,23-35 0 0 0,-1 1-56 0 0,-12 20-85 0 0,56-70 162 0 0,-8 14 206 0 0,5-8 41 0 0,13-41-441 0 0,-81 121 18 0 0,0 0-1 0 0,-1 0 0 0 0,-1-1 1 0 0,-1 0-1 0 0,0 0 1 0 0,-1-1-1 0 0,0 0 1 0 0,4-22-1 0 0,-10 37-57 0 0,3-13 40 0 0,-1 0 1 0 0,1-23-1 0 0,-3 33-40 0 0,0-1 1 0 0,-1 1-1 0 0,1-1 0 0 0,-1 1 1 0 0,0 0-1 0 0,0 0 0 0 0,0-1 0 0 0,-1 1 1 0 0,0 0-1 0 0,0 0 0 0 0,0 0 1 0 0,-4-6-1 0 0,1 4-91 0 0,1 1-1 0 0,-1 0 1 0 0,0 1-1 0 0,0-1 1 0 0,-1 1-1 0 0,1 0 1 0 0,-1 0 0 0 0,0 0-1 0 0,0 1 1 0 0,0 0-1 0 0,-9-3 1 0 0,-12-2-520 0 0,-52-10 0 0 0,-143-17-669 0 0,-9 17-17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4.8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54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5.93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6.5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00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27.44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10.35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369 21 18055 169002 85345,'0'0'1976'0'0,"0"0"-1976"0"0,0 0 0 0 0,0 0 896 0 0,0 0 152 0 0,0 0 32 0 0,0-1 8 0 0,-1-2-720 0 0,0 0-144 0 0,0 1-24 0 0,0 0-8 0 0,-2 0-192 0 0,-1-1 0 0 0,-2 1 0 0 0,-3 0 0 0 0,-1 2 0 0 0,-3 1 0 0 0,-2 2 0 0 0,-6 3-88 0 0,-5 4-56 0 0,-1 1-16 0 0,-1 2 0 0 0,0 1 88 0 0,0 1-32 0 0,1 2 40 0 0,4-1-96 0 0,3 0-208 0 0,5-3 312 0 0,5-4 456 0 0,5-3-192 0 0,2-3-208 0 0,5-1 64 0 0,2-1-64 0 0,5 0 0 0 0,5-1 96 0 0,3-2-32 0 0,4-2 0 0 0,4-2 0 0 0,0-1-64 0 0,2-1 0 0 0,-1 0 0 0 0,4-3 64 0 0,2 0-64 0 0,-1 1 64 0 0,-4 2-64 0 0,-8 2 64 0 0,-7 3-64 0 0,-5 1 0 0 0,-3 4 0 0 0,-6 10-616 0 0,-5 7 328 0 0,-4 6 0 0 0,-5 3 288 0 0,-10 10 280 0 0,-6 4-152 0 0,-3 2-128 0 0,-5 4 0 0 0,0-2 0 0 0,2-4 0 0 0,3-3 0 0 0,6-6 0 0 0,5-6-128 0 0,5-6 16 0 0,7-7 8 0 0,5-6 80 0 0,4-4 144 0 0,5-1 8 0 0,8 0 96 0 0,7 0-136 0 0,5-2 0 0 0,12-3 112 0 0,11-4 40 0 0,4-3-120 0 0,-2-1-120 0 0,-3 0 0 0 0,-5 0 0 0 0,1-1-80 0 0,-4 1 80 0 0,-4 0 0 0 0,-3 3 64 0 0,-7 2-64 0 0,-6 2 64 0 0,-7 2-64 0 0,-5 0 0 0 0,-2 2-64 0 0,-2 0 0 0 0,1 4 0 0 0,-1 2 0 0 0,-2 6-64 0 0,-3 3 64 0 0,-7 9-576 0 0,-6 6 528 0 0,-1 0 288 0 0,1-3 16 0 0,2-3 64 0 0,3-5-256 0 0,5-7 64 0 0,2-5-64 0 0,4-2 0 0 0,1-3 0 0 0,1-1 0 0 0,5 0 88 0 0,5 1-24 0 0,3-1 0 0 0,9-1 96 0 0,7-4 32 0 0,4-3-96 0 0,1-1 120 0 0,4-3 272 0 0,5-2-240 0 0,1 1-184 0 0,-5 1-64 0 0,-8 2 0 0 0,-5 2 72 0 0,-6 2-8 0 0,-5 2 0 0 0,-5 2 0 0 0,-3 2 24 0 0,-1 4 88 0 0,-1 5-88 0 0,-4 3-24 0 0,-2 3-64 0 0,-4 2 96 0 0,-4 3-7264 0 0,-4 1-1463 0 0,0-2-2521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0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1727 16328 0 0,'0'0'7165'0'0,"2"-1"-7048"0"0,14-13-120 0 0,-11 10-61 0 0,-1 1 0 0 0,1-1 0 0 0,-1 0 0 0 0,4-6 0 0 0,15-17-137 0 0,-15 19 138 0 0,-1-1-1 0 0,9-13 0 0 0,18-32 212 0 0,17-32 232 0 0,3-6 216 0 0,-15 28-268 0 0,94-190 52 0 0,-102 170-313 0 0,-20 56-37 0 0,13-50 0 0 0,-6 14-13 0 0,-11 38-17 0 0,-1 0 0 0 0,4-46-1 0 0,-4 25 22 0 0,-2 13 123 0 0,2-15 236 0 0,-1 19-427 0 0,-2 0 0 0 0,-1-1 0 0 0,-1-33 0 0 0,-1 44 35 0 0,-6-33 12 0 0,5 37 19 0 0,0 13 44 0 0,-1 0 42 0 0,-1-3 66 0 0,-4-19 399 0 0,0 0-570 0 0,4 17 19 0 0,2 8-6 0 0,1-1 0 0 0,-1 1 1 0 0,1-1-1 0 0,-1 1 0 0 0,1-1 0 0 0,-1 1 1 0 0,1-1-1 0 0,-1 1 0 0 0,1-1 0 0 0,-1 1 1 0 0,0 0-1 0 0,1-1 0 0 0,-1 1 0 0 0,0 0 1 0 0,1 0-1 0 0,-1 0 0 0 0,0-1 0 0 0,1 1 1 0 0,-1 0-1 0 0,0 0 0 0 0,1 0 0 0 0,-1 0 1 0 0,0 0-1 0 0,0 0 0 0 0,1 0 0 0 0,-1 0 1 0 0,0 0-1 0 0,1 1 0 0 0,-1-1 0 0 0,0 0 1 0 0,-21 11-92 0 0,18-9 98 0 0,-17 11-66 0 0,0 2 0 0 0,1 0-1 0 0,1 1 1 0 0,1 1 0 0 0,0 1-1 0 0,-16 21 1 0 0,22-27 46 0 0,-24 21 0 0 0,23-23 0 0 0,1 1 0 0 0,-19 22 0 0 0,6-2 0 0 0,17-24-16 0 0,34-31-8 0 0,-2-1 0 0 0,38-50 0 0 0,-34 39 50 0 0,36-48 108 0 0,-37 44-63 0 0,2-2 22 0 0,25-50-1 0 0,-40 71-93 0 0,-12 18 4 0 0,1 0 0 0 0,-1-1 0 0 0,0 1 0 0 0,0-1 0 0 0,2-7 1 0 0,-2 7 30 0 0,0 0 0 0 0,0 0 0 0 0,0 0 0 0 0,0 0 0 0 0,1 0 0 0 0,-1 1 0 0 0,1-1 0 0 0,3-3 0 0 0,4-5 162 0 0,-9 11 106 0 0,-1 0-294 0 0,0 1 0 0 0,0 0 1 0 0,0 0-1 0 0,0 0 1 0 0,0 0-1 0 0,0 0 1 0 0,0-1-1 0 0,-1 1 1 0 0,1 0-1 0 0,0 0 0 0 0,0 0 1 0 0,0 0-1 0 0,0-1 1 0 0,0 1-1 0 0,0 0 1 0 0,0 0-1 0 0,0 0 1 0 0,0-1-1 0 0,0 1 0 0 0,0 0 1 0 0,0 0-1 0 0,0 0 1 0 0,1 0-1 0 0,-1-1 1 0 0,0 1-1 0 0,0 0 1 0 0,0 0-1 0 0,0 0 0 0 0,0 0 1 0 0,0-1-1 0 0,0 1 1 0 0,0 0-1 0 0,0 0 1 0 0,1 0-1 0 0,-1 0 1 0 0,0 0-1 0 0,0 0 0 0 0,0 0 1 0 0,0-1-1 0 0,0 1 1 0 0,1 0-1 0 0,-1 0 1 0 0,0 0-1 0 0,0 0 1 0 0,0 0-1 0 0,0 0 0 0 0,1 0 1 0 0,-1 0-1 0 0,0 0 1 0 0,0 0-1 0 0,0 0 1 0 0,0 0-1 0 0,1 0 1 0 0,-1 0-1 0 0,0 0 0 0 0,1 0 1 0 0,9 2 352 0 0,-4 3-341 0 0,-1 1-1 0 0,1-1 1 0 0,-1 1 0 0 0,0 0-1 0 0,0 1 1 0 0,-1-1 0 0 0,1 1-1 0 0,-1 0 1 0 0,4 12-1 0 0,2-1 32 0 0,11 31 76 0 0,-15-34-86 0 0,11 21 0 0 0,30 63-360 0 0,-10-19-141 0 0,-28-61 19 0 0,0-1-2001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1.7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 1 10136 0 0,'0'0'14189'0'0,"0"2"-14323"0"0,-11 46 54 0 0,9-32 80 0 0,-12 159 2 0 0,13-134-8 0 0,1 1 0 0 0,8 51 0 0 0,4 26-13 0 0,-4-28 22 0 0,-7-84-3 0 0,14 156 0 0 0,2 64-53 0 0,-10-78 42 0 0,2 5 11 0 0,2 10 0 0 0,-7-123 3 0 0,3 0 1 0 0,11 39 0 0 0,25 122 49 0 0,-34-103-53 0 0,-3-17 0 0 0,9 101 0 0 0,0 2 320 0 0,-9-74-124 0 0,-2-28-112 0 0,-3 74 153 0 0,1 12 6 0 0,-1-144-2708 0 0,-10-32-334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3.1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740 0 6912 0 0,'-1'2'16611'0'0,"-39"37"-15725"0"0,-48 50-990 0 0,-36 36-271 0 0,12-16-404 0 0,10-9-325 0 0,68-65 761 0 0,23-23 431 0 0,-18 16 1 0 0,28-27-113 0 0,-1 0 0 0 0,0 1 1 0 0,1-1-1 0 0,-1 1 1 0 0,1 0-1 0 0,-1-1 1 0 0,1 1-1 0 0,0 0 0 0 0,-1 0 1 0 0,1 0-1 0 0,0 0 1 0 0,-1 3-1 0 0,2-3-457 0 0,12-3-2857 0 0,1 0 2468 0 0,-1 0 1 0 0,1-2-1 0 0,-1 1 0 0 0,0-2 0 0 0,15-5 1 0 0,70-36 596 0 0,-50 22-1066 0 0,169-89-3353 0 0,-98 49 5059 0 0,-91 52 451 0 0,-23 10-324 0 0,0 0 0 0 0,0-1 0 0 0,0 0-1 0 0,0 0 1 0 0,0 0 0 0 0,11-5 5459 0 0,-14 10-5781 0 0,0 1-1 0 0,-1-1 0 0 0,1 1 1 0 0,-1 0-1 0 0,0-1 0 0 0,0 1 1 0 0,0-1-1 0 0,0 1 1 0 0,0 0-1 0 0,-1-1 0 0 0,0 1 1 0 0,0-1-1 0 0,-2 7 1 0 0,-4 6 251 0 0,-14 26 0 0 0,12-25-66 0 0,-7 10 136 0 0,-1 0 0 0 0,-30 35 1 0 0,-46 42 352 0 0,-138 163-14 0 0,108-109-813 0 0,-34 43-344 0 0,127-158-1098 0 0,-38 72 0 0 0,67-115 1354 0 0,1 1-1 0 0,0-1 1 0 0,0 0-1 0 0,-1 1 0 0 0,1-1 1 0 0,0 1-1 0 0,0-1 1 0 0,0 0-1 0 0,0 1 0 0 0,-1-1 1 0 0,1 1-1 0 0,0-1 0 0 0,0 1 1 0 0,0-1-1 0 0,0 1 1 0 0,0-1-1 0 0,0 0 0 0 0,0 1 1 0 0,0-1-1 0 0,0 1 1 0 0,0-1-1 0 0,1 1 0 0 0,-1-1 1 0 0,0 1-1 0 0,0-1 1 0 0,0 0-1 0 0,1 1 0 0 0,-1-1 1 0 0,0 1-1 0 0,0-1 1 0 0,1 0-1 0 0,-1 1 0 0 0,0-1 1 0 0,0 0-1 0 0,1 1 0 0 0,-1-1 1 0 0,1 0-1 0 0,-1 0 1 0 0,0 1-1 0 0,1-1 0 0 0,-1 0 1 0 0,1 0-1 0 0,-1 0 1 0 0,0 1-1 0 0,1-1 0 0 0,-1 0 1 0 0,1 0-1 0 0,-1 0 1 0 0,1 0-1 0 0,-1 0 0 0 0,1 0 1 0 0,-1 0-1 0 0,0 0 0 0 0,1 0 1 0 0,0 0-1 0 0,3 0-168 0 0,-1 0 0 0 0,1 0 0 0 0,0-1 0 0 0,0 1 0 0 0,-1-1 1 0 0,5-1-1 0 0,42-17-1144 0 0,-2-2 0 0 0,74-43 0 0 0,-17 7 642 0 0,247-126-1188 0 0,-342 177 2144 0 0,1-1-1 0 0,-1 1 0 0 0,0-2 0 0 0,0 0 1 0 0,-1 0-1 0 0,16-19 0 0 0,32-30 3745 0 0,-57 57-3941 0 0,0 0-1 0 0,0 0 1 0 0,0 0-1 0 0,0 0 1 0 0,0 0 0 0 0,0 0-1 0 0,0 0 1 0 0,0 0-1 0 0,1 0 1 0 0,-1 0 0 0 0,0 0-1 0 0,0 0 1 0 0,0 0-1 0 0,0 0 1 0 0,0 0 0 0 0,0 0-1 0 0,0 0 1 0 0,0 0-1 0 0,0-1 1 0 0,0 1 0 0 0,0 0-1 0 0,0 0 1 0 0,0 0-1 0 0,1 0 1 0 0,-1 0 0 0 0,0 0-1 0 0,0 0 1 0 0,0 0-1 0 0,0 0 1 0 0,0 0 0 0 0,0 0-1 0 0,0 0 1 0 0,0 0-1 0 0,0 1 1 0 0,0-1 0 0 0,0 0-1 0 0,1 0 1 0 0,-1 0-1 0 0,0 0 1 0 0,0 0 0 0 0,0 0-1 0 0,0 0 1 0 0,0 0-1 0 0,0 0 1 0 0,0 0 0 0 0,0 0-1 0 0,0 0 1 0 0,0 0-1 0 0,0 0 1 0 0,0 0 0 0 0,0 0-1 0 0,0 0 1 0 0,0 0-1 0 0,0 1 1 0 0,0-1 0 0 0,0 0-1 0 0,0 0 1 0 0,0 0-1 0 0,0 0 1 0 0,0 0 0 0 0,2 2 169 0 0,-1 1 0 0 0,1-1 0 0 0,-1 0 1 0 0,0 1-1 0 0,0-1 0 0 0,0 1 1 0 0,-1-1-1 0 0,1 1 0 0 0,-1-1 0 0 0,1 1 1 0 0,-1-1-1 0 0,0 1 0 0 0,0 0 0 0 0,0-1 1 0 0,0 1-1 0 0,-1 3 0 0 0,0 1 140 0 0,-1 1-1 0 0,-1 0 1 0 0,1-1 0 0 0,-7 13-1 0 0,-6 8-77 0 0,-1-2-1 0 0,-1 1 1 0 0,-1-2 0 0 0,-2 0-1 0 0,0-2 1 0 0,-2 0 0 0 0,-32 27-1 0 0,-33 30-193 0 0,3 2 0 0 0,-107 140 0 0 0,142-161 27 0 0,-24 31-34 0 0,-83 134-1 0 0,155-223-96 0 0,0 0-1 0 0,-1-1 1 0 0,1 1-1 0 0,0 0 0 0 0,0-1 1 0 0,1 1-1 0 0,-1 0 0 0 0,0 0 1 0 0,1 0-1 0 0,0 0 1 0 0,0 0-1 0 0,0 3 0 0 0,0-6 43 0 0,0 0 0 0 0,0 0 0 0 0,0 0 0 0 0,0 0 0 0 0,0 0-1 0 0,0 0 1 0 0,0 1 0 0 0,0-1 0 0 0,0 0 0 0 0,0 0 0 0 0,0 0-1 0 0,0 0 1 0 0,0 0 0 0 0,0 0 0 0 0,0 0 0 0 0,0 0 0 0 0,0 0 0 0 0,0 0-1 0 0,0 1 1 0 0,0-1 0 0 0,0 0 0 0 0,0 0 0 0 0,0 0 0 0 0,0 0-1 0 0,0 0 1 0 0,1 0 0 0 0,-1 0 0 0 0,0 0 0 0 0,0 0 0 0 0,0 0 0 0 0,0 0-1 0 0,0 0 1 0 0,0 0 0 0 0,0 0 0 0 0,0 0 0 0 0,0 0 0 0 0,0 1-1 0 0,0-1 1 0 0,1 0 0 0 0,-1 0 0 0 0,0 0 0 0 0,0 0 0 0 0,0 0 0 0 0,0 0-1 0 0,0 0 1 0 0,0 0 0 0 0,7 1-168 0 0,0 1 1 0 0,0-1-1 0 0,0-1 0 0 0,0 1 1 0 0,0-1-1 0 0,0 0 0 0 0,0 0 1 0 0,0-1-1 0 0,0 0 0 0 0,10-3 0 0 0,120-38-1306 0 0,153-69-1 0 0,-207 74 503 0 0,-1-3 0 0 0,94-62 0 0 0,-143 82 859 0 0,0 1 0 0 0,1 2 1 0 0,63-21-1 0 0,113-22 1916 0 0,-161 50-769 0 0,-44 9-765 0 0,1 1 1 0 0,-1 0-1 0 0,1 0 0 0 0,-1 0 1 0 0,1 0-1 0 0,-1 1 0 0 0,7 2 1 0 0,-10-3-179 0 0,0 1 1 0 0,-1 0 0 0 0,1 0-1 0 0,0 0 1 0 0,-1 0 0 0 0,1 0-1 0 0,-1 0 1 0 0,0 1-1 0 0,1-1 1 0 0,-1 0 0 0 0,0 1-1 0 0,0-1 1 0 0,1 1 0 0 0,-1-1-1 0 0,0 1 1 0 0,-1 0 0 0 0,1-1-1 0 0,0 1 1 0 0,0 0-1 0 0,-1 0 1 0 0,1 0 0 0 0,-1-1-1 0 0,1 4 1 0 0,0 2 78 0 0,0 0 0 0 0,-1 1 0 0 0,1-1-1 0 0,-2 13 1 0 0,-1-9-27 0 0,1-1 1 0 0,-2 1-1 0 0,1 0 0 0 0,-2-1 0 0 0,1 0 0 0 0,-1 0 0 0 0,-1 0 0 0 0,-9 15 0 0 0,2-6-6 0 0,-1-2-1 0 0,0 0 1 0 0,-20 19-1 0 0,-119 124 550 0 0,121-126-492 0 0,-38 55 1 0 0,-18 44 158 0 0,20-28-71 0 0,-127 200-500 0 0,180-281 216 0 0,7-13-1 0 0,1-1 0 0 0,0 1-1 0 0,1 1 1 0 0,0-1 0 0 0,-6 21-1 0 0,11-31 17 0 0,0 1 0 0 0,0-1-1 0 0,0 0 1 0 0,0 1 0 0 0,0-1 0 0 0,0 0-1 0 0,0 1 1 0 0,0-1 0 0 0,1 0 0 0 0,-1 1-1 0 0,0-1 1 0 0,1 0 0 0 0,-1 0 0 0 0,1 1-1 0 0,-1-1 1 0 0,1 0 0 0 0,0 0-1 0 0,0 0 1 0 0,-1 0 0 0 0,1 0 0 0 0,0 0-1 0 0,0 0 1 0 0,0 0 0 0 0,0 0 0 0 0,0 0-1 0 0,0 0 1 0 0,0-1 0 0 0,1 1 0 0 0,-1 0-1 0 0,0-1 1 0 0,0 1 0 0 0,0-1-1 0 0,1 1 1 0 0,1 0 0 0 0,4 0 31 0 0,-1 1 1 0 0,1-1-1 0 0,-1 0 0 0 0,1 0 0 0 0,9 0 1 0 0,1-2-159 0 0,1 0 0 0 0,0-1 1 0 0,32-9-1 0 0,48-21-1493 0 0,-43 13-3879 0 0,-16 6-1381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4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1582 289 14280 0 0,'0'0'654'0'0,"1"-2"-11"0"0,13-59 27 0 0,-8 26 2329 0 0,-2 0 1 0 0,0-46 0 0 0,0 14-423 0 0,-4 66-2570 0 0,0 1 0 0 0,0 0 0 0 0,0 0-1 0 0,0-1 1 0 0,0 1 0 0 0,0 0 0 0 0,0 0 0 0 0,0-1 0 0 0,0 1-1 0 0,0 0 1 0 0,0 0 0 0 0,0-1 0 0 0,0 1 0 0 0,0 0-1 0 0,0 0 1 0 0,0-1 0 0 0,-1 1 0 0 0,1 0 0 0 0,0 0 0 0 0,0 0-1 0 0,0-1 1 0 0,0 1 0 0 0,0 0 0 0 0,-1 0 0 0 0,1 0 0 0 0,0-1-1 0 0,0 1 1 0 0,0 0 0 0 0,-1 0 0 0 0,1 0 0 0 0,0 0-1 0 0,0 0 1 0 0,-1-1 0 0 0,1 1 0 0 0,0 0 0 0 0,0 0 0 0 0,-1 0-1 0 0,1 0 1 0 0,0 0 0 0 0,0 0 0 0 0,-1 0 0 0 0,1 0 0 0 0,0 0-1 0 0,0 0 1 0 0,-1 0 0 0 0,1 0 0 0 0,0 0 0 0 0,-1 0-1 0 0,-9 5-118 0 0,9-4 118 0 0,-4 1-32 0 0,1 1-1 0 0,0-1 1 0 0,0 1 0 0 0,0 0-1 0 0,0 1 1 0 0,1-1 0 0 0,-1 0-1 0 0,1 1 1 0 0,0 0 0 0 0,0 0-1 0 0,0 0 1 0 0,-3 5-1 0 0,-29 46-146 0 0,-67 77 1 0 0,-56 38-56 0 0,121-130 188 0 0,2 0 0 0 0,1 3 0 0 0,-37 60 0 0 0,-186 351 127 0 0,51-87-670 0 0,15-70-259 0 0,108-174 455 0 0,36-51 434 0 0,4 2 1 0 0,-45 104 0 0 0,65-121 154 0 0,-22 50 273 0 0,-24 48-370 0 0,67-151-105 0 0,1-1 0 0 0,-1 1 0 0 0,0-1 0 0 0,1 0 0 0 0,-1 0 0 0 0,-3 4 0 0 0,5-7 0 0 0,0 0 0 0 0,0 0 0 0 0,0 0 0 0 0,0 0 0 0 0,0 0 0 0 0,0 0 0 0 0,0 1 0 0 0,-1-1 0 0 0,1 0 0 0 0,0 0 0 0 0,0 0 0 0 0,0 0 0 0 0,0 0 0 0 0,0 0 0 0 0,0 0 0 0 0,0 0 0 0 0,0 1 0 0 0,-1-1 0 0 0,1 0 0 0 0,0 0 0 0 0,0 0 0 0 0,0 0 0 0 0,0 0 0 0 0,0 0 0 0 0,0 0 0 0 0,-1 0 0 0 0,1 0 0 0 0,0 0 0 0 0,0 0 0 0 0,0 0 0 0 0,0 0 0 0 0,0 0 0 0 0,-1 0 0 0 0,1 0 0 0 0,0 0 0 0 0,0 0 0 0 0,0 0 0 0 0,0 0 0 0 0,-1 0 0 0 0,0-6 0 0 0,2-8 0 0 0,4-67 300 0 0,-2 22 16 0 0,16-171 980 0 0,-17 178-843 0 0,-2 36-195 0 0,4-27-1 0 0,-3 28 7 0 0,-1-30-1 0 0,-1 23 2 0 0,1 20-25 0 0,0-4-160 0 0,0 310-1897 0 0,1-275 1781 0 0,7 55 0 0 0,-6-74 69 0 0,0 0 0 0 0,0 0 0 0 0,1 0 0 0 0,1 0 0 0 0,-1-1 0 0 0,2 1 0 0 0,-1-1 0 0 0,11 14 0 0 0,-13-19-26 0 0,1-1 1 0 0,0 0-1 0 0,0 0 0 0 0,0 0 0 0 0,1-1 0 0 0,-1 1 1 0 0,0-1-1 0 0,1 0 0 0 0,0 0 0 0 0,-1 0 0 0 0,1 0 1 0 0,0-1-1 0 0,0 1 0 0 0,0-1 0 0 0,0 0 1 0 0,0 0-1 0 0,1-1 0 0 0,-1 1 0 0 0,0-1 0 0 0,0 0 1 0 0,8-1-1 0 0,-1 0-160 0 0,0-1 1 0 0,1-1-1 0 0,-1 0 1 0 0,-1 0-1 0 0,1-1 0 0 0,18-9 1 0 0,14-13-2009 0 0,-30 18-838 0 0,15-17 0 0 0,20-25-5396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5.9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4 652 22663 0 0,'0'-2'2267'0'0,"-3"-4"-630"0"0,12 16-1146 0 0,2 5-602 0 0,15 30 0 0 0,1 2-28 0 0,-10-19-105 0 0,-1 0 1 0 0,-1 0-1 0 0,-2 2 1 0 0,14 44-1 0 0,-22-58 67 0 0,-1-5 165 0 0,-1 0 1 0 0,0 0-1 0 0,-1 1 1 0 0,1 15 0 0 0,3-3 653 0 0,-6-24-638 0 0,0 0 0 0 0,0 0 0 0 0,0 0-1 0 0,0 0 1 0 0,0 0 0 0 0,0 0 0 0 0,0 0 0 0 0,-1 0-1 0 0,1 0 1 0 0,0 0 0 0 0,0 0 0 0 0,0 0 0 0 0,0 0-1 0 0,0 0 1 0 0,0 0 0 0 0,0 0 0 0 0,0 0 0 0 0,0 0-1 0 0,0 0 1 0 0,0 0 0 0 0,0 0 0 0 0,0 0 0 0 0,0 0-1 0 0,0 1 1 0 0,0-1 0 0 0,0 0 0 0 0,-1 0 0 0 0,1 0-1 0 0,0 0 1 0 0,0 0 0 0 0,0 0 0 0 0,0 0 0 0 0,0 0-1 0 0,0 0 1 0 0,0 0 0 0 0,0 0 0 0 0,0 0-1 0 0,0 0 1 0 0,0 0 0 0 0,0 0 0 0 0,0 0 0 0 0,0 0-1 0 0,0 0 1 0 0,0 1 0 0 0,0-1 0 0 0,0 0 0 0 0,0 0-1 0 0,0 0 1 0 0,0 0 0 0 0,0 0 0 0 0,0 0 0 0 0,0 0-1 0 0,0 0 1 0 0,0 0 0 0 0,0 0 0 0 0,0 0 0 0 0,0 0-1 0 0,0 0 1 0 0,0 0 0 0 0,0 0 0 0 0,0 0 0 0 0,0 1-1 0 0,-3-8 35 0 0,-2-8-17 0 0,2-4 282 0 0,1-1 0 0 0,1-21 0 0 0,1 28-276 0 0,-1-5-22 0 0,2-1-1 0 0,4-31 1 0 0,0 21-5 0 0,-2 11 0 0 0,8-27 0 0 0,-3 20 0 0 0,-5 15 0 0 0,0 1 0 0 0,0-1 0 0 0,1 1 0 0 0,5-10 0 0 0,7-6 36 0 0,27-34 0 0 0,-42 58-77 0 0,-1 0-1 0 0,1 0 0 0 0,0 0 1 0 0,-1 1-1 0 0,1-1 0 0 0,0 0 1 0 0,0 0-1 0 0,0 0 0 0 0,0 1 1 0 0,0-1-1 0 0,0 0 0 0 0,0 1 1 0 0,0-1-1 0 0,0 1 1 0 0,0-1-1 0 0,0 1 0 0 0,0-1 1 0 0,0 1-1 0 0,0 0 0 0 0,0 0 1 0 0,1-1-1 0 0,-1 1 0 0 0,0 0 1 0 0,0 0-1 0 0,0 0 0 0 0,0 0 1 0 0,1 0-1 0 0,-1 1 1 0 0,2-1-1 0 0,1 1 18 0 0,2 1-133 0 0,0 0 1 0 0,0 0-1 0 0,0 0 1 0 0,-1 1-1 0 0,1-1 0 0 0,-1 2 1 0 0,0-1-1 0 0,0 0 1 0 0,0 1-1 0 0,4 4 0 0 0,20 13-636 0 0,4 2 465 0 0,-23-15 213 0 0,1-1-1 0 0,-1 0 0 0 0,1-1 0 0 0,18 8 0 0 0,-9-7 133 0 0,1-1 0 0 0,29 5-1 0 0,-39-10-3 0 0,0 1-1 0 0,0-2 0 0 0,0 1 0 0 0,-1-2 1 0 0,1 1-1 0 0,20-5 0 0 0,-25 4 30 0 0,0-1 0 0 0,0 1 0 0 0,0-2 0 0 0,0 1 0 0 0,-1-1 0 0 0,1 1-1 0 0,0-1 1 0 0,-1-1 0 0 0,0 1 0 0 0,0-1 0 0 0,0 0 0 0 0,0 0 0 0 0,-1-1 0 0 0,0 0 0 0 0,0 1-1 0 0,5-7 1 0 0,-5 5 7 0 0,0 0 33 0 0,-1 1 1 0 0,1-1-1 0 0,-1 1 0 0 0,-1-1 0 0 0,1 0 0 0 0,3-11 0 0 0,-1-3 166 0 0,-1 6-174 0 0,-1 0 1 0 0,0 0 0 0 0,-1 0 0 0 0,1-24 0 0 0,-3 9 105 0 0,-5-37 1 0 0,4 45-106 0 0,1 16-46 0 0,0 0 0 0 0,-1 0-1 0 0,1 1 1 0 0,-3-8 0 0 0,-11-39 856 0 0,10 38-838 0 0,4 10-47 0 0,-1 1-1 0 0,0-1 1 0 0,0 0-1 0 0,0 0 1 0 0,0 0-1 0 0,0 0 0 0 0,-1 1 1 0 0,1-1-1 0 0,-1 1 1 0 0,-3-5-1 0 0,3 5 1 0 0,-5-7 0 0 0,4 8 0 0 0,3 0 0 0 0,-1 0 0 0 0,0 1 0 0 0,0-1 0 0 0,0 0 0 0 0,0 1 0 0 0,0-1 0 0 0,0 1 0 0 0,0-1 0 0 0,0 1 0 0 0,0 0 0 0 0,0-1 0 0 0,0 1 0 0 0,0 0 0 0 0,0 0 0 0 0,0 0 0 0 0,-1 0 0 0 0,1 0 0 0 0,0 0 0 0 0,0 0 0 0 0,0 0 0 0 0,-2 1 0 0 0,-1-1 0 0 0,-5 2 11 0 0,-1 5 32 0 0,8-5-49 0 0,-1 0 0 0 0,1 1 0 0 0,-1 0 0 0 0,1-1 0 0 0,0 1 0 0 0,0 0 0 0 0,0 0 0 0 0,1 0 0 0 0,-1 0 0 0 0,1 1 0 0 0,-1-1 1 0 0,1 0-1 0 0,0 1 0 0 0,-1 6 0 0 0,1 0-109 0 0,1-1 0 0 0,0 1 1 0 0,3 18-1 0 0,-1-8-5 0 0,0-7 36 0 0,0 0 0 0 0,1 0 0 0 0,9 22 1 0 0,3 12-72 0 0,-9-26 139 0 0,0-1 0 0 0,2 0 1 0 0,11 21-1 0 0,-14-32 15 0 0,11 19 1 0 0,-10-18 0 0 0,-1 0 0 0 0,7 16 0 0 0,-11-22-7 0 0,0 0-14 0 0,11 9-4 0 0,-10-9 17 0 0,-1 0 6 0 0,12 6 1 0 0,6 2 1 0 0,-17-11 0 0 0,1 0 0 0 0,-1 0 0 0 0,0 0 0 0 0,0 0 0 0 0,1-1 0 0 0,-1 1 0 0 0,0-1 0 0 0,0 0 0 0 0,1 0 0 0 0,-1 0 0 0 0,0 0 0 0 0,5-1 0 0 0,4 1 0 0 0,7-2 0 0 0,-12-3 0 0 0,-1 1 0 0 0,2 0 0 0 0,-2 3 0 0 0,-1-1 0 0 0,0 0 0 0 0,0 0 0 0 0,-1 0 0 0 0,1-1 0 0 0,0 1 0 0 0,-1-1 0 0 0,1 0 0 0 0,4-5 0 0 0,1-2-25 0 0,-4 4 51 0 0,1 1 1 0 0,-1-1-1 0 0,-1 0 1 0 0,1 0-1 0 0,-1 0 1 0 0,0 0-1 0 0,0-1 0 0 0,-1 0 1 0 0,0 0-1 0 0,3-9 1 0 0,14-76-13 0 0,-16 40-14 0 0,-2 39 191 0 0,0 0 0 0 0,-1 0-1 0 0,0 0 1 0 0,-1-16 0 0 0,0 27-354 0 0,2 3-324 0 0,1 3 448 0 0,1 0-1 0 0,-1 0 0 0 0,0 0 1 0 0,0 1-1 0 0,0-1 0 0 0,3 8 1 0 0,-4-7 42 0 0,1 0 0 0 0,0 1 0 0 0,1-1 0 0 0,-1 0 0 0 0,1-1 0 0 0,5 6 0 0 0,-3-5-1 0 0,24 21-5 0 0,36 24-1 0 0,-55-43 9 0 0,0-1 0 0 0,0 0 0 0 0,0-1 1 0 0,1 0-1 0 0,0 0 0 0 0,-1-1 0 0 0,23 4 0 0 0,-12-3 181 0 0,-22-5-179 0 0,1 0 0 0 0,-1 0 0 0 0,0 0 0 0 0,0 0 0 0 0,0 0 0 0 0,1 1 0 0 0,-1-1 0 0 0,0 0 0 0 0,0 0 0 0 0,1 0 0 0 0,-1 0 0 0 0,0 0 0 0 0,1 0 0 0 0,-1 0 0 0 0,0 0 1 0 0,0 0-1 0 0,1 0 0 0 0,-1 0 0 0 0,0 0 0 0 0,0-1 0 0 0,1 1 0 0 0,-1 0 0 0 0,0 0 0 0 0,0 0 0 0 0,1 0 0 0 0,-1 0 0 0 0,0 0 0 0 0,0-1 0 0 0,0 1 0 0 0,1 0 0 0 0,-1 0 0 0 0,0 0 1 0 0,0-1-1 0 0,7-2 267 0 0,-6 3-245 0 0,1 0 0 0 0,-1 0 1 0 0,0 0-1 0 0,1-1 0 0 0,-1 1 0 0 0,0 0 0 0 0,1-1 0 0 0,-1 1 0 0 0,0-1 1 0 0,0 0-1 0 0,0 1 0 0 0,1-1 0 0 0,-1 0 0 0 0,0 0 0 0 0,0 0 0 0 0,0 1 1 0 0,0-1-1 0 0,0 0 0 0 0,0 0 0 0 0,-1-1 0 0 0,1 1 0 0 0,0 0 0 0 0,0 0 0 0 0,-1 0 1 0 0,1 0-1 0 0,-1-1 0 0 0,1 1 0 0 0,-1 0 0 0 0,1-1 0 0 0,-1 1 0 0 0,0-3 1 0 0,2-5 106 0 0,-1-1 0 0 0,0 1 1 0 0,-2-17-1 0 0,1 12-70 0 0,0-3-14 0 0,1 9-47 0 0,-1-1 0 0 0,0 1 0 0 0,-1-1 0 0 0,0 1 1 0 0,-3-14-1 0 0,2 14-2 0 0,0 0 0 0 0,1 0-1 0 0,0 1 1 0 0,1-1 0 0 0,0-9 0 0 0,0 9-56 0 0,0 6-42 0 0,13-16-506 0 0,-12 17 578 0 0,6-2-165 0 0,0 0 0 0 0,0 0-1 0 0,1 1 1 0 0,-1 0 0 0 0,1 1-1 0 0,-1 0 1 0 0,12-1 0 0 0,76-1 92 0 0,-79 2 275 0 0,-1-2-1 0 0,1 1 1 0 0,29-11-1 0 0,-41 11-58 0 0,1 0-1 0 0,-1 0 1 0 0,0-1-1 0 0,0 1 1 0 0,1-1-1 0 0,-2 0 0 0 0,1-1 1 0 0,0 1-1 0 0,4-6 1 0 0,-7 7-4 0 0,0-1 0 0 0,-1 1 0 0 0,1-1 0 0 0,0 1 0 0 0,-1-1 0 0 0,0 1 0 0 0,0-1 0 0 0,1 1 0 0 0,-1-1 0 0 0,-1 0 0 0 0,1 1 0 0 0,0-1 0 0 0,-2-3 0 0 0,1 0 72 0 0,0-1-42 0 0,-1 0 0 0 0,0 1 0 0 0,0-1 0 0 0,-1 0 0 0 0,0 1 0 0 0,0 0-1 0 0,-4-7 1 0 0,-33-43-342 0 0,14 22-822 0 0,0-1-864 0 0,12 13 404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7.1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0 434 19087 0 0,'0'0'2611'0'0,"2"-1"-2027"0"0,4 0-473 0 0,0 0 1 0 0,0 0-1 0 0,0 1 1 0 0,-1 0-1 0 0,1 0 0 0 0,0 0 1 0 0,0 1-1 0 0,0 0 0 0 0,0 0 1 0 0,0 0-1 0 0,0 1 1 0 0,10 4-1 0 0,6 4-168 0 0,39 22-1 0 0,49 31-1255 0 0,-23-22 341 0 0,-69-33 1057 0 0,1 0 0 0 0,0-1 0 0 0,0-1-1 0 0,1-1 1 0 0,-1 0 0 0 0,1-2 0 0 0,39 3 0 0 0,-57-6 67 0 0,1-1 1 0 0,-1 1 0 0 0,1 0-1 0 0,-1 0 1 0 0,1-1-1 0 0,0 0 1 0 0,-1 1 0 0 0,0-1-1 0 0,1 0 1 0 0,-1 0 0 0 0,1 0-1 0 0,-1-1 1 0 0,0 1-1 0 0,0 0 1 0 0,0-1 0 0 0,0 0-1 0 0,0 1 1 0 0,0-1 0 0 0,0 0-1 0 0,0 0 1 0 0,2-4-1 0 0,-2 3-9 0 0,-1 0 0 0 0,0 0 0 0 0,1 0-1 0 0,-1 0 1 0 0,0 0 0 0 0,-1 0-1 0 0,1 0 1 0 0,0 0 0 0 0,-1 0-1 0 0,0 0 1 0 0,0 0 0 0 0,0-1 0 0 0,0 1-1 0 0,0 0 1 0 0,-1 0 0 0 0,1 0-1 0 0,-2-5 1 0 0,-8-38 536 0 0,8 35-588 0 0,-1-1 1 0 0,1 1-1 0 0,-2-1 1 0 0,-6-16-1 0 0,-5-7 8 0 0,-19-73 1 0 0,6 17-407 0 0,-1-9-1088 0 0,27 93 994 0 0,0-1 0 0 0,0 1 0 0 0,1-1 0 0 0,0-10 0 0 0,-1-9-1845 0 0,1 8 232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7.6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0 456 10592 0 0,'2'1'8201'0'0,"2"1"-8032"0"0,0-1 1 0 0,0 1 0 0 0,0-1 0 0 0,0 1-1 0 0,0-1 1 0 0,1-1 0 0 0,-1 1-1 0 0,0-1 1 0 0,1 1 0 0 0,-1-1-1 0 0,1-1 1 0 0,5 0 0 0 0,-7 1-219 0 0,1-1 0 0 0,0 1 0 0 0,-1-1 0 0 0,1 0-1 0 0,-1 0 1 0 0,1 0 0 0 0,-1-1 0 0 0,0 1 0 0 0,1-1 0 0 0,-1 0 0 0 0,0 0 0 0 0,0 0 0 0 0,0 0 0 0 0,0-1 0 0 0,3-3 0 0 0,32-51-647 0 0,-3 5 528 0 0,-26 38 491 0 0,-1 0 0 0 0,0 0 0 0 0,-1 0 0 0 0,0-1 1 0 0,-1 0-1 0 0,7-30 0 0 0,-2 13 968 0 0,-1-7-693 0 0,-10 36-610 0 0,1 0 0 0 0,-1 0-1 0 0,0 0 1 0 0,0 0 0 0 0,0 0 0 0 0,-1 0-1 0 0,1 1 1 0 0,-1-1 0 0 0,1 0-1 0 0,-1 0 1 0 0,-2-5 0 0 0,1 4 29 0 0,1 2-13 0 0,0 0 0 0 0,0 0 0 0 0,0-1 0 0 0,0 1 0 0 0,0 0-1 0 0,1-1 1 0 0,-1 1 0 0 0,1 0 0 0 0,0-1 0 0 0,-1 1 0 0 0,2-6 0 0 0,-2 6 16 0 0,0-1-1 0 0,-1 0 1 0 0,1 1 0 0 0,0-1-1 0 0,-1 1 1 0 0,1-1 0 0 0,-4-3-1 0 0,3 4 16 0 0,1 0-34 0 0,-1 1 0 0 0,1-1 0 0 0,-1 0 0 0 0,0 1 0 0 0,0-1 0 0 0,0 1 0 0 0,0 0 0 0 0,0-1 0 0 0,0 1 0 0 0,0 0-1 0 0,0 0 1 0 0,0 0 0 0 0,-3 0 0 0 0,4 1-1 0 0,0-1 0 0 0,-1 0 0 0 0,0 0 0 0 0,0 1 0 0 0,0-1 0 0 0,0 1 0 0 0,0-1 0 0 0,0 1 0 0 0,0 0 0 0 0,0 0 0 0 0,0 0 0 0 0,-3 0 0 0 0,2 1 0 0 0,-9 2 0 0 0,10 0 0 0 0,1-1 0 0 0,-6 2-8 0 0,2-1-25 0 0,0 0 1 0 0,0 0-1 0 0,0 0 0 0 0,1 1 1 0 0,-1-1-1 0 0,1 1 0 0 0,0 0 1 0 0,0 0-1 0 0,1 1 1 0 0,-1-1-1 0 0,-4 9 0 0 0,5-6 55 0 0,0 0-1 0 0,1 1 1 0 0,-1-1-1 0 0,2 1 0 0 0,-1-1 1 0 0,1 1-1 0 0,0 0 1 0 0,1-1-1 0 0,0 1 1 0 0,0 0-1 0 0,1-1 0 0 0,-1 1 1 0 0,4 11-1 0 0,-1-6-41 0 0,1-1 0 0 0,0 1-1 0 0,1 0 1 0 0,1-1 0 0 0,0 0-1 0 0,0-1 1 0 0,9 13 0 0 0,21 34 285 0 0,6 6-312 0 0,-37-57 153 0 0,1 0 0 0 0,1 0 0 0 0,0 0 0 0 0,0-1 0 0 0,0 0 0 0 0,10 6 0 0 0,-6-5 114 0 0,0-1 0 0 0,0 0 1 0 0,1 0-1 0 0,-1-1 0 0 0,1-1 1 0 0,17 5-1 0 0,-22-8-293 0 0,0 0 0 0 0,-1-1 0 0 0,1 1 0 0 0,-1-1 1 0 0,1 0-1 0 0,0-1 0 0 0,-1 0 0 0 0,1 0 0 0 0,-1 0 0 0 0,1-1 0 0 0,-1 0 0 0 0,0 0 1 0 0,0 0-1 0 0,7-4 0 0 0,-6 2-187 0 0,-1-1 1 0 0,1 1-1 0 0,0-1 1 0 0,-1 0-1 0 0,0-1 1 0 0,0 0 0 0 0,-1 0-1 0 0,0 0 1 0 0,0-1-1 0 0,4-6 1 0 0,-1-1-1578 0 0,0 0-1 0 0,-2 0 1 0 0,0-1 0 0 0,6-19 0 0 0,-3 3-3693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8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0 303 2304 0 0,'7'-7'20019'0'0,"1"10"-19998"0"0,1 0 0 0 0,0 0 0 0 0,-1 1 0 0 0,0 0-1 0 0,1 1 1 0 0,-2 0 0 0 0,1 0 0 0 0,0 0 0 0 0,8 10-1 0 0,7 7 68 0 0,28 37-1 0 0,-39-44-82 0 0,-4-3-5 0 0,13 23 0 0 0,-13-21 0 0 0,3 6 15 0 0,-10-18 54 0 0,-2-1-35 0 0,1-1-1 0 0,-1 1 0 0 0,1-1 1 0 0,-1 1-1 0 0,1-1 0 0 0,-1 1 1 0 0,1-1-1 0 0,-1 1 0 0 0,1-1 1 0 0,-1 1-1 0 0,0-1 0 0 0,1 0 1 0 0,-1 1-1 0 0,0-1 0 0 0,1 0 1 0 0,-1 0-1 0 0,0 0 0 0 0,0 1 1 0 0,1-1-1 0 0,-1 0 0 0 0,0 0 1 0 0,1 0-1 0 0,-1 0 0 0 0,0 0 1 0 0,0 0-1 0 0,1 0 0 0 0,-1 0 1 0 0,0-1-1 0 0,1 1 0 0 0,-1 0 1 0 0,0 0-1 0 0,0-1 0 0 0,1 1 1 0 0,-1 0-1 0 0,1-1 0 0 0,-1 1 1 0 0,-1-1-1 0 0,-7-4 128 0 0,1 0 0 0 0,-1-1-1 0 0,1 0 1 0 0,0 0 0 0 0,1-1 0 0 0,-1 0 0 0 0,1 0 0 0 0,-8-12-1 0 0,-14-13 458 0 0,19 21-350 0 0,0 0 0 0 0,0-1 0 0 0,-14-24-1 0 0,20 28-162 0 0,0 0-1 0 0,0 0 0 0 0,0 0 0 0 0,1-1 0 0 0,1 1 0 0 0,-1-1 0 0 0,-1-17 0 0 0,2 6 51 0 0,1 12-129 0 0,0 0 0 0 0,0 0 1 0 0,1-1-1 0 0,0 1 0 0 0,1 0 1 0 0,2-11-1 0 0,-2 12-25 0 0,1 1 0 0 0,0-1 1 0 0,0 0-1 0 0,1 0 0 0 0,-1 1 1 0 0,1 0-1 0 0,1-1 0 0 0,0 1 1 0 0,8-11-1 0 0,20-23-212 0 0,2-1-393 0 0,-27 35-567 0 0,-2-1 0 0 0,10-12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8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1 6912 0 0,'0'0'13797'0'0,"-1"1"-14149"0"0,-57 103-1178 0 0,56-99 1582 0 0,0-1-1 0 0,1 0 0 0 0,0 1 0 0 0,-1-1 0 0 0,1 1 1 0 0,1 0-1 0 0,-1-1 0 0 0,1 1 0 0 0,0 9 0 0 0,0-12 16 0 0,1 0-1 0 0,-1 0 0 0 0,1 0 0 0 0,0-1 0 0 0,0 1 1 0 0,-1 0-1 0 0,1 0 0 0 0,0 0 0 0 0,1-1 0 0 0,-1 1 1 0 0,0 0-1 0 0,0-1 0 0 0,1 0 0 0 0,-1 1 0 0 0,1-1 1 0 0,-1 0-1 0 0,1 1 0 0 0,3 1 0 0 0,0 1 56 0 0,1 0-14 0 0,-1-1-1 0 0,1 1 1 0 0,-1-1-1 0 0,1 0 1 0 0,0 0-1 0 0,0-1 0 0 0,1 0 1 0 0,-1 0-1 0 0,0 0 1 0 0,1-1-1 0 0,7 1 1 0 0,10 3 585 0 0,-16-3-469 0 0,0 0 1 0 0,-1-1-1 0 0,14 1 0 0 0,72 7-864 0 0,-77-7 381 0 0,-15-2 259 0 0,0 1 0 0 0,0 0 0 0 0,0 0 0 0 0,0-1 0 0 0,0 1 0 0 0,0-1 0 0 0,1 1 0 0 0,-1-1 0 0 0,0 1 0 0 0,0-1-1 0 0,1 0 1 0 0,1 1 0 0 0,-1-1-58 0 0,-1 1 39 0 0,-1 0 1 0 0,0 0 0 0 0,0 1 0 0 0,0-1 0 0 0,0 0 0 0 0,0 0-1 0 0,0 0 1 0 0,0 0 0 0 0,0 0 0 0 0,0 0 0 0 0,0 0-1 0 0,-1 0 1 0 0,1 0 0 0 0,-1 2 0 0 0,-8 18-170 0 0,5-13 81 0 0,-1-1 47 0 0,1 0 1 0 0,-1-1-1 0 0,0 0 0 0 0,-1 0 1 0 0,0 0-1 0 0,0 0 1 0 0,0-1-1 0 0,-12 8 1 0 0,-6 4-760 0 0,0-1 0 0 0,-1-2 1 0 0,-39 17-1 0 0,58-28-289 0 0,-1-1 1 0 0,1-1-1 0 0,-10 2 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8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18919 0 0,'0'0'1712'0'0,"0"2"-1409"0"0,1 4 14 0 0,1 0 1 0 0,0-1-1 0 0,-1 1 1 0 0,2-1-1 0 0,-1 1 0 0 0,0-1 1 0 0,1 0-1 0 0,5 7 1 0 0,-3-3-26 0 0,33 70-434 0 0,-21-41-2109 0 0,3 2-4943 0 0,-11-22 922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9.1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24767 0 0,'0'0'3080'0'0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49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85 308 16008 0 0,'0'0'5114'0'0,"-1"2"-5045"0"0,-7 14-391 0 0,0-1 0 0 0,-19 25 0 0 0,7-8 6 0 0,14-12 35 0 0,2-6 148 0 0,2-8 169 0 0,0 0 0 0 0,0 0-1 0 0,1-1 1 0 0,0 1 0 0 0,0 0 0 0 0,0 0-1 0 0,1 0 1 0 0,0 0 0 0 0,0 0-1 0 0,0 0 1 0 0,1 0 0 0 0,3 11-1 0 0,8 30 123 0 0,-9-34-79 0 0,0 0 0 0 0,9 23 1 0 0,-10-32-52 0 0,0 0 0 0 0,1 0 0 0 0,-1 0 0 0 0,1-1 0 0 0,-1 1 1 0 0,1-1-1 0 0,0 1 0 0 0,0-1 0 0 0,1 0 0 0 0,-1 0 0 0 0,0-1 1 0 0,8 5-1 0 0,1 1 73 0 0,-8-6-62 0 0,-1 0 0 0 0,0 1 0 0 0,1-2 0 0 0,-1 1 1 0 0,6 2-1 0 0,2-2 95 0 0,-1 0 1 0 0,1-1 0 0 0,-1 0 0 0 0,1 0-1 0 0,0-1 1 0 0,-1 0 0 0 0,1-1-1 0 0,17-4 1 0 0,-22 4-45 0 0,25-1 301 0 0,-27 3-313 0 0,1-1 1 0 0,0-1-1 0 0,0 1 1 0 0,0-1-1 0 0,0 0 1 0 0,0 0 0 0 0,0 0-1 0 0,-1 0 1 0 0,9-4-1 0 0,-12 4 114 0 0,5-5 119 0 0,-6 6-317 0 0,1-1-1 0 0,-1 1 1 0 0,0 0-1 0 0,1-1 0 0 0,-1 1 1 0 0,1 0-1 0 0,-1-1 1 0 0,0 1-1 0 0,1-1 1 0 0,-1 1-1 0 0,0-1 1 0 0,0 1-1 0 0,1 0 1 0 0,-1-1-1 0 0,0 1 1 0 0,0-1-1 0 0,0 1 1 0 0,0-1-1 0 0,0 0 1 0 0,0 1-1 0 0,1-1 1 0 0,-1 1-1 0 0,0-1 1 0 0,0 1-1 0 0,-1-2 1 0 0,1-2-31 0 0,1 0-13 0 0,-1 1 0 0 0,0-1 0 0 0,0 1 0 0 0,0 0 0 0 0,-1-1 0 0 0,1 1 0 0 0,-1-1 0 0 0,0 1 0 0 0,0 0 0 0 0,0-1 0 0 0,0 1 0 0 0,0 0 0 0 0,-1 0 0 0 0,0 0 0 0 0,1 0 0 0 0,-5-5 0 0 0,-49-46-809 0 0,-15-17 55 0 0,40 39 455 0 0,16 17 130 0 0,2 1 0 0 0,-1-2 0 0 0,-13-22 0 0 0,25 37 223 0 0,-4-8 222 0 0,0 0 1 0 0,-6-17-1 0 0,11 24-141 0 0,-1 0 1 0 0,0 0 0 0 0,1 0-1 0 0,-1-1 1 0 0,1 1 0 0 0,-1 0-1 0 0,1-1 1 0 0,0 1 0 0 0,0 0 0 0 0,0-1-1 0 0,1 1 1 0 0,-1 0 0 0 0,0-1-1 0 0,1 1 1 0 0,0 0 0 0 0,-1-1-1 0 0,1 1 1 0 0,2-3 0 0 0,4-6 381 0 0,-6 8-339 0 0,1 0 0 0 0,0 0 1 0 0,0 0-1 0 0,0 1 0 0 0,0-1 0 0 0,1 1 0 0 0,-1-1 0 0 0,1 1 1 0 0,-1 0-1 0 0,4-2 0 0 0,3-2 27 0 0,-6 4-111 0 0,0 0-1 0 0,0 0 0 0 0,0 0 0 0 0,1 0 0 0 0,-1 1 0 0 0,1-1 0 0 0,-1 1 1 0 0,1 0-1 0 0,0 0 0 0 0,-1 0 0 0 0,7 0 0 0 0,17-1-46 0 0,0 2-1 0 0,-1 1 0 0 0,1 1 1 0 0,-1 1-1 0 0,1 1 0 0 0,-1 2 1 0 0,43 14-1 0 0,-49-13-339 0 0,1 0 0 0 0,-1 2-1 0 0,0 0 1 0 0,27 18 0 0 0,-37-21 124 0 0,-8-5 78 0 0,1 0-1 0 0,-1 0 1 0 0,0 1 0 0 0,1-1 0 0 0,-1 1-1 0 0,0-1 1 0 0,0 1 0 0 0,0 0-1 0 0,3 3 1 0 0,-4-15 136 0 0,-3-11 218 0 0,-7-9 248 0 0,7 21-366 0 0,-1 1-1 0 0,1 0 1 0 0,1-1-1 0 0,-2-14 0 0 0,1-19 85 0 0,0 31-114 0 0,1-1 1 0 0,1 1-1 0 0,1-18 0 0 0,0 17 106 0 0,2 0 0 0 0,-1 0 0 0 0,1 1 0 0 0,1-1 0 0 0,0 1 0 0 0,1-1 0 0 0,6-10 0 0 0,-10 21-127 0 0,0-1 0 0 0,1 1 0 0 0,-1 0-1 0 0,1 0 1 0 0,0 1 0 0 0,-1-1 0 0 0,1 0-1 0 0,0 0 1 0 0,-1 1 0 0 0,1-1 0 0 0,0 1-1 0 0,0 0 1 0 0,-1-1 0 0 0,1 1 0 0 0,0 0-1 0 0,2 0 1 0 0,4 0 67 0 0,0 1 0 0 0,-1-1 0 0 0,1 2-1 0 0,0-1 1 0 0,-1 1 0 0 0,1 0 0 0 0,-1 0-1 0 0,0 1 1 0 0,0 0 0 0 0,0 1 0 0 0,0-1-1 0 0,0 1 1 0 0,6 5 0 0 0,12 8 10 0 0,5 3-81 0 0,43 37 1 0 0,-65-49-387 0 0,0 0-1 0 0,0 0 1 0 0,0 1 0 0 0,-1 0 0 0 0,-1 0 0 0 0,1 1-1 0 0,-2 0 1 0 0,1 0 0 0 0,4 13 0 0 0,-7-1-1279 0 0,-5 2-57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0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243 168 3224 0 0,'-15'-1'10492'0'0,"0"-2"-4801"0"0,-3-1-2719 0 0,15 3-2965 0 0,0 1 1 0 0,-1 0-1 0 0,1 0 1 0 0,0 0-1 0 0,-1 0 1 0 0,-3 1-1 0 0,-15 2 39 0 0,15-2-161 0 0,0 0 0 0 0,1 0 0 0 0,-1 1 0 0 0,1 0 1 0 0,-1 0-1 0 0,1 0 0 0 0,0 1 0 0 0,0 0 0 0 0,0 0 0 0 0,-6 5 0 0 0,5-4 91 0 0,1 2 0 0 0,0-1 0 0 0,0 1-1 0 0,0 0 1 0 0,1 0 0 0 0,0 0 0 0 0,0 1 0 0 0,0-1 0 0 0,-4 12 0 0 0,7-14 45 0 0,0 0 0 0 0,1 1 0 0 0,0-1 0 0 0,-1 0 0 0 0,2 1 0 0 0,-1-1 0 0 0,0 1 0 0 0,1-1 0 0 0,0 1 0 0 0,0-1-1 0 0,0 1 1 0 0,1-1 0 0 0,0 1 0 0 0,0-1 0 0 0,0 1 0 0 0,0-1 0 0 0,0 0 0 0 0,4 7 0 0 0,-3-7 32 0 0,1 0 1 0 0,0 0-1 0 0,0 0 0 0 0,0 0 0 0 0,0-1 0 0 0,1 1 1 0 0,-1-1-1 0 0,8 5 0 0 0,33 20 245 0 0,-36-25-262 0 0,-1 0-1 0 0,1-1 0 0 0,0 0 0 0 0,0 0 1 0 0,1 0-1 0 0,-1-1 0 0 0,13 0 0 0 0,-1 1 158 0 0,-11-2-70 0 0,-1 0-1 0 0,0 0 1 0 0,0-1-1 0 0,1 0 1 0 0,-1 0-1 0 0,16-5 1 0 0,47-22 586 0 0,-43 16-467 0 0,-15 7-123 0 0,-1-1-1 0 0,0 0 1 0 0,0-1-1 0 0,-1-1 1 0 0,0 1-1 0 0,0-2 1 0 0,14-14-1 0 0,-21 19-48 0 0,0 0 1 0 0,0 0-1 0 0,-1-1 0 0 0,1 1 0 0 0,-1-1 1 0 0,0 0-1 0 0,-1 0 0 0 0,1 0 1 0 0,-1 0-1 0 0,0 0 0 0 0,0-1 1 0 0,0 1-1 0 0,-1 0 0 0 0,0-1 0 0 0,0 0 1 0 0,0 1-1 0 0,-1-1 0 0 0,0 1 1 0 0,0-1-1 0 0,-2-9 0 0 0,1 11-53 0 0,0 0 0 0 0,-1 0 0 0 0,0 0-1 0 0,0 0 1 0 0,0 0 0 0 0,-1 1 0 0 0,1-1 0 0 0,-1 1-1 0 0,0-1 1 0 0,-4-3 0 0 0,-33-27-251 0 0,2 5-285 0 0,-17-13-1008 0 0,19 11-2410 0 0,18 14-3758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0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427 158 15840 0 0,'0'0'1431'0'0,"-1"-9"132"0"0,-1 4-1086 0 0,0 1 0 0 0,0-1-1 0 0,0 0 1 0 0,-1 1 0 0 0,0 0-1 0 0,0 0 1 0 0,0 0 0 0 0,0 0 0 0 0,0 0-1 0 0,-1 0 1 0 0,0 1 0 0 0,-6-5 0 0 0,-5-2-631 0 0,-1 0 1 0 0,-18-9-1 0 0,11 7 384 0 0,6 5-493 0 0,0 0 0 0 0,-1 1 0 0 0,0 0 0 0 0,0 2 0 0 0,-36-5 0 0 0,46 9 379 0 0,1 0 0 0 0,-1 0 0 0 0,1 1 0 0 0,-1 1 1 0 0,1-1-1 0 0,-14 5 0 0 0,-2 1 157 0 0,18-6-210 0 0,0 0 0 0 0,1 1 1 0 0,-1-1-1 0 0,1 1 1 0 0,-1 0-1 0 0,1 1 1 0 0,-6 3-1 0 0,9-5-50 0 0,-1 0 1 0 0,0 1-1 0 0,1-1 0 0 0,-1 0 1 0 0,1 1-1 0 0,0 0 0 0 0,-1-1 0 0 0,1 1 1 0 0,0 0-1 0 0,0-1 0 0 0,0 1 1 0 0,0 0-1 0 0,0 0 0 0 0,1 0 0 0 0,-1 0 1 0 0,1 0-1 0 0,-1 0 0 0 0,1 0 1 0 0,0 0-1 0 0,-1 2 0 0 0,2-1 5 0 0,0-1 0 0 0,-1 1 0 0 0,1-1 0 0 0,0 1 0 0 0,0-1 0 0 0,0 1 0 0 0,1-1 0 0 0,-1 0 0 0 0,1 0 0 0 0,-1 0 0 0 0,1 0 1 0 0,0 0-1 0 0,-1 0 0 0 0,1 0 0 0 0,4 2 0 0 0,6 8 109 0 0,62 83 529 0 0,-48-61-532 0 0,-3 2-1 0 0,0 0 0 0 0,29 68 1 0 0,46 77 324 0 0,-70-132-686 0 0,5 5-60 0 0,-14-24 48 0 0,19 43 1 0 0,-36-66-778 0 0,0-3-143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1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0 228 20591 0 0,'0'0'2232'0'0,"10"-4"-2232"0"0,6 1 0 0 0,-2-7 784 0 0,1 1 112 0 0,5 0 32 0 0,-2-7 0 0 0,8-11-672 0 0,-1-4-136 0 0,4 9-24 0 0,0-4-8 0 0,1 5-1440 0 0,-1-7-288 0 0,-9 6-56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1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3224 0 0,'1'2'20539'0'0,"7"29"-18603"0"0,-6-23-1787 0 0,0 0 0 0 0,6 14 0 0 0,14 29-119 0 0,33 68-711 0 0,17 32-985 0 0,-40-82 964 0 0,-7-16 202 0 0,19 63 0 0 0,-36-97 502 0 0,-6-16-14 0 0,0 1 0 0 0,0-1 0 0 0,-1 1 0 0 0,0 0 0 0 0,1-1 0 0 0,-1 1 0 0 0,0 5 0 0 0,3-31 1429 0 0,-4 18-1382 0 0,0-1 1 0 0,1 1-1 0 0,0-1 1 0 0,2-7-1 0 0,-2 8-37 0 0,1-1-1 0 0,-1 1 1 0 0,-1-1 0 0 0,2-8-1 0 0,-2-3 3 0 0,1 0 0 0 0,1 1 0 0 0,1-1 0 0 0,0 1 0 0 0,1-1 0 0 0,0 1 0 0 0,1 0 0 0 0,1 1 0 0 0,1-1 0 0 0,12-20 0 0 0,-9 18 0 0 0,-8 13 26 0 0,0 1 1 0 0,0-1-1 0 0,0 1 1 0 0,0 0 0 0 0,1 0-1 0 0,2-4 1 0 0,9-6 222 0 0,-12 10-184 0 0,0 0 1 0 0,1 1-1 0 0,-1-1 1 0 0,1 1-1 0 0,0 0 1 0 0,0 0-1 0 0,6-4 1 0 0,1 2-30 0 0,1-1 0 0 0,0 2 0 0 0,0-1 0 0 0,1 1 0 0 0,-1 1-1 0 0,0 0 1 0 0,1 1 0 0 0,0 0 0 0 0,-1 1 0 0 0,1 0 0 0 0,-1 1 0 0 0,1 0 0 0 0,-1 1 0 0 0,1 0 0 0 0,-1 1 0 0 0,0 0 0 0 0,18 7 0 0 0,-16-4-223 0 0,0 0 0 0 0,23 15 0 0 0,-32-18 100 0 0,0 0 1 0 0,1 0 0 0 0,-1 1 0 0 0,0-1 0 0 0,0 1-1 0 0,-1 0 1 0 0,1 1 0 0 0,-1-1 0 0 0,0 0-1 0 0,4 8 1 0 0,-6-10 82 0 0,-1 0-1 0 0,1 0 0 0 0,0 0 1 0 0,-1 0-1 0 0,0 0 0 0 0,1 0 1 0 0,-1 0-1 0 0,0 0 0 0 0,0 0 1 0 0,0 0-1 0 0,0 0 1 0 0,0 0-1 0 0,-1 0 0 0 0,1 0 1 0 0,-1 0-1 0 0,-1 4 0 0 0,1-3-18 0 0,-1 1-1 0 0,0-1 1 0 0,0 0-1 0 0,0 0 1 0 0,-1 0-1 0 0,1 0 1 0 0,-1 0-1 0 0,-4 4 1 0 0,-2-1-32 0 0,0 1 1 0 0,0-1 0 0 0,-1-1 0 0 0,0 1-1 0 0,-13 4 1 0 0,-204 58-1543 0 0,167-53 709 0 0,6-4-441 0 0,18-9-4072 0 0,10-2-583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2.1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2760 0 0,'0'0'23502'0'0,"2"1"-23415"0"0,7 10-85 0 0,0 0 0 0 0,-1 1 0 0 0,0 0 0 0 0,10 19 0 0 0,33 80 101 0 0,-37-79-30 0 0,-2 1-1 0 0,9 34 1 0 0,10 28-452 0 0,73 136 24 0 0,-60-157-2929 0 0,-35-59 1509 0 0,0 2-65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2.6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60 1840 0 0,'0'0'83'0'0,"-2"1"-6"0"0,-1 1-45 0 0,2-1 1 0 0,0 0 1 0 0,0 0-1 0 0,0-1 1 0 0,0 1-1 0 0,-1-1 1 0 0,1 1-1 0 0,0-1 0 0 0,0 1 1 0 0,-1-1-1 0 0,1 0 1 0 0,0 1-1 0 0,-1-1 0 0 0,1 0 1 0 0,-2 0-1 0 0,-4 2 1663 0 0,0 0 0 0 0,1 1 0 0 0,0-1-1 0 0,-1 2 1 0 0,-7 4 0 0 0,-9 4 1574 0 0,16-8-3152 0 0,-1 1-1 0 0,1-1 1 0 0,-1 1-1 0 0,1 1 1 0 0,1-1-1 0 0,-1 1 1 0 0,1 0-1 0 0,0 1 1 0 0,0-1-1 0 0,1 1 1 0 0,0 0-1 0 0,0 1 1 0 0,-4 8 0 0 0,-5 13-610 0 0,2 1 0 0 0,-12 37 0 0 0,14-36 529 0 0,6-21-22 0 0,1 0-1 0 0,0 0 1 0 0,1 1 0 0 0,0-1 0 0 0,1 0 0 0 0,0 1-1 0 0,1-1 1 0 0,0 1 0 0 0,1-1 0 0 0,0 1-1 0 0,3 16 1 0 0,-1-18 110 0 0,-3-7-71 0 0,0 0 1 0 0,1 0 0 0 0,-1 0-1 0 0,1 1 1 0 0,0-1 0 0 0,0 0 0 0 0,-1 0-1 0 0,2 0 1 0 0,-1 0 0 0 0,0 0-1 0 0,0-1 1 0 0,0 1 0 0 0,1 0 0 0 0,-1-1-1 0 0,1 1 1 0 0,0 0 0 0 0,2 1-1 0 0,10 8 316 0 0,-10-8-175 0 0,0 0 1 0 0,0 0 0 0 0,0 0 0 0 0,1 0 0 0 0,-1-1 0 0 0,1 1 0 0 0,6 2-1 0 0,5-2 304 0 0,31 3 0 0 0,-31-4-290 0 0,-8-1-133 0 0,1-1-1 0 0,-1 0 0 0 0,0-1 1 0 0,0 0-1 0 0,0 0 1 0 0,1-1-1 0 0,-1 0 1 0 0,-1 0-1 0 0,1-1 1 0 0,0 0-1 0 0,13-7 1 0 0,-10 3-68 0 0,0 0 0 0 0,0 0 0 0 0,0-2 0 0 0,-1 1-1 0 0,0-1 1 0 0,13-16 0 0 0,-17 17 7 0 0,0 0 0 0 0,-1 0 0 0 0,0-1 0 0 0,-1 0-1 0 0,0 0 1 0 0,0 0 0 0 0,-1-1 0 0 0,3-9 0 0 0,-1-3 417 0 0,-1 0 1 0 0,2-33 0 0 0,-6 29-358 0 0,-1 1-1 0 0,0 0 0 0 0,-2 0 1 0 0,-1 0-1 0 0,-1 1 0 0 0,-2-1 1 0 0,-11-31-1 0 0,16 52-103 0 0,1 0-1 0 0,-1 0 1 0 0,0 0-1 0 0,-1 0 1 0 0,1 1-1 0 0,0-1 1 0 0,-1 1-1 0 0,0-1 1 0 0,0 1-1 0 0,0 0 1 0 0,0 0 0 0 0,-1 0-1 0 0,1 1 1 0 0,-1-1-1 0 0,1 1 1 0 0,-1 0-1 0 0,-5-2 1 0 0,3 2-16 0 0,0 0 1 0 0,0 0-1 0 0,0 1 1 0 0,0-1-1 0 0,-1 1 1 0 0,1 1-1 0 0,0 0 1 0 0,-1-1-1 0 0,1 2 1 0 0,0-1-1 0 0,-9 2 1 0 0,3 1 7 0 0,-16 2-46 0 0,-31 10 1 0 0,51-13 107 0 0,1 1 1 0 0,-1 0 0 0 0,0 1 0 0 0,1 0-1 0 0,0 0 1 0 0,0 0 0 0 0,0 1 0 0 0,-10 9-1 0 0,15-12 12 0 0,1-1 0 0 0,-1 1-1 0 0,1 0 1 0 0,0-1 0 0 0,-1 1-1 0 0,1 0 1 0 0,0 0-1 0 0,0 0 1 0 0,0 0 0 0 0,1 0-1 0 0,-1 0 1 0 0,0 0 0 0 0,1 0-1 0 0,0 1 1 0 0,-1-1 0 0 0,1 0-1 0 0,0 0 1 0 0,0 0 0 0 0,0 0-1 0 0,0 1 1 0 0,0-1-1 0 0,1 0 1 0 0,-1 0 0 0 0,1 0-1 0 0,-1 0 1 0 0,2 2 0 0 0,-1 0 22 0 0,1-1 0 0 0,0 0 0 0 0,0 0 0 0 0,0 0 0 0 0,0 0 1 0 0,0 0-1 0 0,1-1 0 0 0,-1 1 0 0 0,1 0 0 0 0,0-1 0 0 0,-1 0 1 0 0,1 0-1 0 0,0 0 0 0 0,1 0 0 0 0,3 2 0 0 0,25 9 120 0 0,1-2 0 0 0,1-1 0 0 0,46 8 0 0 0,-70-17-377 0 0,-1 0-1 0 0,1-1 0 0 0,-1 1 0 0 0,1-2 1 0 0,0 0-1 0 0,9-1 0 0 0,13-5-6170 0 0,-7 0-1146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2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19319 0 0,'0'0'1943'0'0,"-2"0"-1783"0"0,-16 0-183 0 0,1 1 0 0 0,-1 0-1 0 0,0 2 1 0 0,0 0 0 0 0,1 1 0 0 0,-28 10-1 0 0,38-11 41 0 0,0 0 0 0 0,0 0 0 0 0,0 1-1 0 0,0 0 1 0 0,0 0 0 0 0,1 1 0 0 0,0-1-1 0 0,0 2 1 0 0,0-1 0 0 0,1 0 0 0 0,0 1-1 0 0,0 0 1 0 0,0 1 0 0 0,1-1-1 0 0,0 1 1 0 0,0 0 0 0 0,-5 13 0 0 0,6-14 294 0 0,1 0 0 0 0,1 1 1 0 0,-1-1-1 0 0,0 10 1 0 0,2-12-178 0 0,0-1 0 0 0,0 0-1 0 0,0 1 1 0 0,1-1 0 0 0,-1 0 0 0 0,1 1 0 0 0,0-1 0 0 0,0 0 0 0 0,0 0 0 0 0,3 5 0 0 0,7 11 174 0 0,2 0 0 0 0,-1-1-1 0 0,2-1 1 0 0,0 0 0 0 0,1-1-1 0 0,1-1 1 0 0,23 18 0 0 0,-28-25-307 0 0,0-1 1 0 0,0 0-1 0 0,1 0 1 0 0,0-2 0 0 0,0 1-1 0 0,19 5 1 0 0,5-1-2 0 0,38 7-1 0 0,-66-16-87 0 0,-1 0-1 0 0,0-1 1 0 0,0 0 0 0 0,0 0-1 0 0,1 0 1 0 0,-1-1 0 0 0,0 0-1 0 0,0 0 1 0 0,0-1-1 0 0,0 0 1 0 0,12-5 0 0 0,-10 3-306 0 0,0-1 1 0 0,0 0-1 0 0,0-1 1 0 0,-1 0 0 0 0,0 0-1 0 0,0-1 1 0 0,12-14-1 0 0,1-7-1398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3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21279 0 0,'0'0'2138'0'0,"0"3"-1960"0"0,2 42 29 0 0,2 0 0 0 0,1 0 0 0 0,23 84 0 0 0,-12-51-981 0 0,-8-37 183 0 0,7 81-1585 0 0,-15-105 1636 0 0,-2 29 1 0 0,-1-1-235 0 0,2-26 779 0 0,0-1 0 0 0,-1 1 0 0 0,-1-1 0 0 0,-1 0 0 0 0,-1 0-1 0 0,-13 35 4825 0 0,9-61-3397 0 0,6 2-1245 0 0,0 0 0 0 0,0 1 1 0 0,1-1-1 0 0,0 0 0 0 0,0 0 0 0 0,0 0 0 0 0,1-1 0 0 0,-1 1 0 0 0,2 0 0 0 0,-1-1 0 0 0,1-7 0 0 0,1-9 132 0 0,6-40 0 0 0,-5 51-182 0 0,2-13-9 0 0,2 1 0 0 0,0 0 0 0 0,16-38 0 0 0,39-64-49 0 0,-42 87 54 0 0,-11 22-107 0 0,8-30 0 0 0,-10 28-96 0 0,14-31 0 0 0,-12 35 29 0 0,1-4-927 0 0,12-19 0 0 0,-10 18-1771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53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4144 0 0,'2'1'16027'0'0,"5"7"-14683"0"0,-4-5-1173 0 0,-1 0 1 0 0,1 0-1 0 0,0 0 0 0 0,0-1 0 0 0,0 1 1 0 0,0-1-1 0 0,1 0 0 0 0,-1 0 0 0 0,0 0 0 0 0,1 0 1 0 0,7 2-1 0 0,44 7 601 0 0,74 7 0 0 0,-82-13-759 0 0,139 8-3659 0 0,-134-8 260 0 0,-29-4 1658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3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39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20:02.40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0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1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2991 13 19119 0 0,'0'0'3180'0'0,"-2"0"-2584"0"0,-65 10-1705 0 0,-6-4 915 0 0,-2 0 209 0 0,-112 0 329 0 0,-21 6 76 0 0,164-8-344 0 0,-23 3-59 0 0,-82 4-18 0 0,-314-7 801 0 0,386-4-569 0 0,-253-8-607 0 0,25-6-928 0 0,210 11 1113 0 0,7 1 182 0 0,-80-5 716 0 0,9-7 77 0 0,46 1-295 0 0,103 12-489 0 0,-180-10 1199 0 0,177 8-1170 0 0,12 3-15 0 0,1-1-1 0 0,-1 1 0 0 0,0-1 1 0 0,0 1-1 0 0,0 0 1 0 0,0 0-1 0 0,0-1 0 0 0,0 1 1 0 0,0 0-1 0 0,0 0 1 0 0,0 0-1 0 0,0 0 0 0 0,0 0 1 0 0,0 0-1 0 0,0 1 0 0 0,0-1 1 0 0,-2 1-1 0 0,-1 0 28 0 0,1 1 1 0 0,-1-1-1 0 0,0 0 0 0 0,0 0 0 0 0,0 0 0 0 0,-4 0 0 0 0,1 1-57 0 0,4 1 4 0 0,0 1 1 0 0,-1 0-1 0 0,2-1 0 0 0,-1 1 0 0 0,0 0 0 0 0,1 1 1 0 0,0-1-1 0 0,-1 0 0 0 0,2 1 0 0 0,-1-1 0 0 0,1 1 1 0 0,-2 6-1 0 0,-1 9-119 0 0,-1 35-1 0 0,1-8 44 0 0,-1 9-417 0 0,4 87-1 0 0,2-66 373 0 0,-1 315 365 0 0,6-241-456 0 0,3 238 844 0 0,-3-262-578 0 0,-2-13-31 0 0,-2-80-12 0 0,12 135 7 0 0,1 16-33 0 0,-12 8-525 0 0,2-106 1084 0 0,-4-70-515 0 0,4 26 1 0 0,1-3-20 0 0,8 49 2 0 0,-12-77 10 0 0,0-1 0 0 0,1 1 0 0 0,7 18 0 0 0,-5-18 9 0 0,-2-1-1 0 0,5 24 1 0 0,-4-17-106 0 0,6 26-1 0 0,-5-27-92 0 0,-1 0 0 0 0,2 19-1 0 0,-4-13 247 0 0,0-5 122 0 0,0 1-1 0 0,8 34 0 0 0,5 21-187 0 0,-14-72 0 0 0,0 0 1 0 0,0 0-1 0 0,0-1 0 0 0,0 1 0 0 0,1 0 0 0 0,-1-1 1 0 0,0 1-1 0 0,1 0 0 0 0,-1-1 0 0 0,1 1 0 0 0,0-1 0 0 0,-1 0 1 0 0,1 0-1 0 0,2 2 0 0 0,25 11-13 0 0,-24-12-48 0 0,-5-1 69 0 0,1 0 0 0 0,-1 0-1 0 0,1 0 1 0 0,-1-1 0 0 0,1 1 0 0 0,-1 0 0 0 0,1-1-1 0 0,-1 1 1 0 0,1 0 0 0 0,0-1 0 0 0,-1 1 0 0 0,1 0-1 0 0,0-1 1 0 0,0 0 0 0 0,0 1 0 0 0,1 0 0 0 0,21 18 37 0 0,-22-17-28 0 0,1-1 0 0 0,-1 0 0 0 0,0 0 0 0 0,0 0 0 0 0,1 0 1 0 0,-1 0-1 0 0,1 0 0 0 0,-1-1 0 0 0,1 1 0 0 0,-1 0 0 0 0,3 0 0 0 0,19 7 39 0 0,1-2 0 0 0,-1 0 0 0 0,42 4 0 0 0,-39-6-56 0 0,-10-2 32 0 0,21 1 0 0 0,126 1 619 0 0,-35-5-778 0 0,222 6-453 0 0,-112-3 580 0 0,-126-3 0 0 0,689 1 64 0 0,-578 4-10 0 0,91-1-108 0 0,-146-10 65 0 0,-134 1 32 0 0,-20 2-99 0 0,-13 3 56 0 0,0 0 0 0 0,-1 0 0 0 0,1 1 1 0 0,0-1-1 0 0,0 1 0 0 0,0-1 0 0 0,0 1 0 0 0,0-1 0 0 0,-1 1 0 0 0,1-1 1 0 0,0 1-1 0 0,0 0 0 0 0,0-1 0 0 0,2 1 0 0 0,-1 0 0 0 0,3-2 0 0 0,3-9 0 0 0,-5 6 15 0 0,0 0 0 0 0,-1 0 0 0 0,0 0-1 0 0,0 0 1 0 0,0 0 0 0 0,0-1 0 0 0,-1 1-1 0 0,0 0 1 0 0,0-1 0 0 0,0 0 0 0 0,-1 1-1 0 0,0-7 1 0 0,-2-20 303 0 0,-8-44 0 0 0,7 53-154 0 0,-24-113-6 0 0,5 35-124 0 0,-13-50 100 0 0,20 53 180 0 0,8 51-133 0 0,-2-15-36 0 0,-9-83 15 0 0,3 2-150 0 0,-3 6-10 0 0,6 52 50 0 0,4 40-62 0 0,-5-52-378 0 0,9 73 417 0 0,0-9 18 0 0,3 20-21 0 0,0 0-1 0 0,-4-18 1 0 0,2 18 0 0 0,1-1 1 0 0,-1-18-1 0 0,-4-55 548 0 0,0-3-32 0 0,1 20-781 0 0,1 0 223 0 0,5 42 252 0 0,0-1-394 0 0,-3-33 0 0 0,-2-44 433 0 0,-1 48-72 0 0,-17-89 34 0 0,1 3 254 0 0,9 79-760 0 0,-14-54-772 0 0,13 69 54 0 0,0-8-241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23583 0 0,'0'0'4424'0'0,"0"2"-4304"0"0,6 125-96 0 0,-6-101-24 0 0,9 248 0 0 0,0-127 4 0 0,2 7-411 0 0,0 22-1417 0 0,-9-130 838 0 0,-1 32-3590 0 0,-1-54 1240 0 0,0 21-4018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1 430 22431 0 0,'0'0'2254'0'0,"0"-2"-2065"0"0,0-19-132 0 0,0 1 0 0 0,2-1 0 0 0,0 0 0 0 0,1 1 0 0 0,1 0 0 0 0,1-1 0 0 0,7-18 0 0 0,9-21-177 0 0,-15 48 180 0 0,1 1 1 0 0,0-1-1 0 0,0 2 0 0 0,1-1 1 0 0,0 1-1 0 0,1 0 0 0 0,0 1 1 0 0,1 0-1 0 0,0 0 0 0 0,0 1 1 0 0,1 1-1 0 0,0 0 0 0 0,0 0 1 0 0,1 1-1 0 0,0 0 0 0 0,0 1 1 0 0,0 0-1 0 0,17-3 1 0 0,-3 1-132 0 0,1 2 0 0 0,0 0 0 0 0,0 2 0 0 0,0 1 0 0 0,41 2 0 0 0,-58 1-35 0 0,0 0-1 0 0,-1 1 1 0 0,1 0-1 0 0,-1 1 1 0 0,1 0-1 0 0,-1 0 0 0 0,0 1 1 0 0,0 0-1 0 0,-1 1 1 0 0,16 11-1 0 0,-20-12 13 0 0,0 0 1 0 0,0 0-1 0 0,-1 1 0 0 0,0-1 0 0 0,0 1 1 0 0,0 0-1 0 0,-1 0 0 0 0,1 1 0 0 0,2 8 0 0 0,2 3-294 0 0,-5-11 284 0 0,0 0-1 0 0,-1 0 1 0 0,0 0 0 0 0,0 0 0 0 0,0-1 0 0 0,-1 1 0 0 0,1 0 0 0 0,-1 0 0 0 0,-1 0 0 0 0,1 0 0 0 0,-1 0 0 0 0,0 0-1 0 0,-1 0 1 0 0,-2 9 0 0 0,2-7 23 0 0,0 0 8 0 0,0-1 0 0 0,-1 0 1 0 0,1 0-1 0 0,-1 0 1 0 0,-6 10-1 0 0,-6 11-40 0 0,12-21 78 0 0,-1 1-1 0 0,0-1 1 0 0,-6 8-1 0 0,-18 21-116 0 0,9-10 19 0 0,-1-1 0 0 0,-1-1 0 0 0,-40 35 0 0 0,41-46-48 0 0,0 1 0 0 0,-41 18 0 0 0,-8 5-49 0 0,46-24 425 0 0,0-2-1 0 0,-1 0 1 0 0,0-2 0 0 0,-35 9-1 0 0,31-10 54 0 0,27-8-212 0 0,1 1-1 0 0,-1-1 0 0 0,0 0 0 0 0,1 0 0 0 0,-1 0 1 0 0,0 0-1 0 0,1 0 0 0 0,-1 0 0 0 0,0 0 1 0 0,1 0-1 0 0,-1 0 0 0 0,0 0 0 0 0,1 0 0 0 0,-1 0 1 0 0,0 0-1 0 0,1 0 0 0 0,-1-1 0 0 0,0 1 1 0 0,1 0-1 0 0,-1 0 0 0 0,0-1 0 0 0,1 1 0 0 0,-1 0 1 0 0,-2-3 2046 0 0,45 12-2146 0 0,65 32 732 0 0,130 71 0 0 0,-145-52-592 0 0,-72-46-72 0 0,-10-6 126 0 0,17 17 0 0 0,-1-1 196 0 0,-6-8-219 0 0,-2 1 1 0 0,-1 1 0 0 0,29 36-1 0 0,-31-29-344 0 0,-13-21 127 0 0,1 0 0 0 0,-1 1 0 0 0,1-1 0 0 0,0 0 0 0 0,7 7 0 0 0,-8-10-378 0 0,1 6-4712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1383 18343 0 0,'0'0'1979'0'0,"1"-2"-3064"0"0,3-7 1327 0 0,0-1 0 0 0,-1 0-1 0 0,-1 0 1 0 0,0 0 0 0 0,0 0 0 0 0,0-13 0 0 0,-8-58 1089 0 0,1 18-977 0 0,-6-20-54 0 0,0 5-168 0 0,7 29 26 0 0,-2-51 652 0 0,4 42-374 0 0,0 29-222 0 0,5-55 0 0 0,31-117 540 0 0,-14 100-140 0 0,-19 97-602 0 0,3-8 40 0 0,0-1 0 0 0,1 1 0 0 0,1 0 0 0 0,10-16-1 0 0,1-4 120 0 0,19-34 311 0 0,-30 54-420 0 0,0-1 0 0 0,2 1 0 0 0,9-12 0 0 0,-4 6 2 0 0,-3 5-12 0 0,1 1 0 0 0,1 0 1 0 0,0 1-1 0 0,0 0 0 0 0,1 1 0 0 0,1 0 0 0 0,27-15 0 0 0,-37 24-105 0 0,-1-1-1 0 0,0 1 0 0 0,0-1 0 0 0,1 1 1 0 0,-1 0-1 0 0,1 1 0 0 0,-1-1 0 0 0,1 1 0 0 0,-1-1 1 0 0,1 1-1 0 0,6 0 0 0 0,-5 0 46 0 0,19 2 8 0 0,-16 3 0 0 0,-3-2 0 0 0,1 2-61 0 0,1 0 0 0 0,-1 0-1 0 0,0 0 1 0 0,0 1 0 0 0,0 0 0 0 0,-1 0-1 0 0,0 0 1 0 0,0 1 0 0 0,0 0-1 0 0,4 10 1 0 0,0 1-122 0 0,0 1-1 0 0,-2 0 1 0 0,6 21-1 0 0,-2-1 96 0 0,-3-13 165 0 0,7 39 0 0 0,16 116 168 0 0,-6-47-252 0 0,-5-26 7 0 0,8 54 0 0 0,-4-17-26 0 0,-20-119-90 0 0,-1-13-52 0 0,-1 1-1 0 0,0 18 0 0 0,-1-6-198 0 0,-2 26-1522 0 0,1-27-800 0 0,-3-21 530 0 0,-6 7-75 0 0,6-8-19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6 6912 0 0,'2'0'10170'0'0,"21"-6"-3811"0"0,-62 11-6239 0 0,8 0-320 0 0,18-3 206 0 0,-1 0 1 0 0,-18 7 0 0 0,-2 0 125 0 0,13-3-146 0 0,-23 10 1 0 0,25-8-151 0 0,-40 9 0 0 0,-77 18-604 0 0,132-34 608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1525 4144 0 0,'0'0'18041'0'0,"2"0"-17859"0"0,0-2-152 0 0,-1 1-1 0 0,1 0 0 0 0,0-1 0 0 0,0 1 0 0 0,-1-1 1 0 0,1 0-1 0 0,-1 1 0 0 0,1-1 0 0 0,-1 0 0 0 0,0 0 1 0 0,0 0-1 0 0,0 0 0 0 0,0 0 0 0 0,0 0 0 0 0,0 0 1 0 0,0-1-1 0 0,-1 1 0 0 0,1 0 0 0 0,0-4 0 0 0,1-10 140 0 0,3-23 0 0 0,-5 35-119 0 0,4-45 460 0 0,3-95-634 0 0,-6 100 317 0 0,0 15 33 0 0,-1 0 0 0 0,-7-47 1 0 0,3 49-167 0 0,0-36 1 0 0,4 35-26 0 0,-7-34 1 0 0,0 11 378 0 0,0-99 0 0 0,0 69 130 0 0,4 59-369 0 0,2 0 1 0 0,0-38-1 0 0,1-10 321 0 0,1 22-60 0 0,-1 25 39 0 0,1 16-439 0 0,4-1 6 0 0,-3 7-64 0 0,0-1 0 0 0,0 1 0 0 0,1 0 0 0 0,-1 0 0 0 0,0 0 0 0 0,0 0 0 0 0,1 0-1 0 0,-1 0 1 0 0,1 0 0 0 0,-1 1 0 0 0,0 0 0 0 0,1-1 0 0 0,-1 1 0 0 0,1 0-1 0 0,-1 0 1 0 0,1 0 0 0 0,-1 0 0 0 0,1 1 0 0 0,2 0 0 0 0,2 0-55 0 0,0 1 1 0 0,0 1-1 0 0,0-1 1 0 0,0 1 0 0 0,6 4-1 0 0,7 2-80 0 0,-15-7 55 0 0,1 0 0 0 0,-1 1 0 0 0,0 0 1 0 0,0 0-1 0 0,8 6 0 0 0,43 36-268 0 0,-34-28-193 0 0,29 27 0 0 0,-29-32 499 0 0,-14-4 64 0 0,4-3 0 0 0,-2-1-10 0 0,-9-4-2 0 0,1 0 1 0 0,0 1 0 0 0,-1-1 0 0 0,1 0 0 0 0,0 0 0 0 0,0 0 0 0 0,-1 0 0 0 0,1 0 0 0 0,2-1-1 0 0,-1 1 6 0 0,14-4 36 0 0,-14 2 37 0 0,2-1 19 0 0,22-14 75 0 0,-23 15-140 0 0,0 0 0 0 0,-1-1 0 0 0,1 0 0 0 0,0 0 0 0 0,-1 0 0 0 0,1 0 0 0 0,-1-1 0 0 0,0 1 0 0 0,3-6 0 0 0,6-5 57 0 0,13-14 48 0 0,39-40 455 0 0,-36 34-560 0 0,28-19 199 0 0,-50 48-191 0 0,0 0 0 0 0,1 0 0 0 0,-1 1-1 0 0,1-1 1 0 0,0 2 0 0 0,9-5 0 0 0,23-13 91 0 0,9-16 103 0 0,23-14 44 0 0,-44 30-196 0 0,-19 15 93 0 0,-1 0 1 0 0,17-9-1 0 0,-18 12-50 0 0,0-1-1 0 0,0 0 0 0 0,0 0 1 0 0,0 0-1 0 0,9-10 1 0 0,-8 8-138 0 0,0 1 32 0 0,-5 4 96 0 0,-1 0 11 0 0,5-5-11 0 0,-5 5-110 0 0,-1 1 0 0 0,0 0 0 0 0,1-1-1 0 0,-1 1 1 0 0,1 0 0 0 0,-1 0 0 0 0,1-1 0 0 0,-1 1-1 0 0,0 0 1 0 0,1 0 0 0 0,-1 0 0 0 0,1-1 0 0 0,0 1 0 0 0,-1 0-1 0 0,1 0 1 0 0,-1 0 0 0 0,1 0 0 0 0,-1 0 0 0 0,1 0-1 0 0,-1 0 1 0 0,1 0 0 0 0,-1 0 0 0 0,1 0 0 0 0,-1 1 0 0 0,1-1-1 0 0,-1 0 1 0 0,1 0 0 0 0,-1 0 0 0 0,1 1 0 0 0,-1-1-1 0 0,1 0 1 0 0,-1 0 0 0 0,0 1 0 0 0,1-1 0 0 0,-1 1 0 0 0,1-1-1 0 0,-1 0 1 0 0,0 1 0 0 0,1-1 0 0 0,-1 1 0 0 0,0-1 0 0 0,0 0-1 0 0,1 1 1 0 0,-1-1 0 0 0,0 1 0 0 0,0-1 0 0 0,1 2-1 0 0,10 24-170 0 0,-11-24 156 0 0,5 15 46 0 0,-1 0 0 0 0,2 19-1 0 0,3 17-31 0 0,-2-19-93 0 0,3 58 1 0 0,-8-66-94 0 0,58 557-747 0 0,-30-396 1781 0 0,1-11-56 0 0,-12-76-379 0 0,9 36-305 0 0,-21-93-224 0 0,-7-36-2 0 0,1 1 0 0 0,0-1 1 0 0,4 14-1 0 0,-4-19-775 0 0,-10 2-2759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5064 169002 85345,'0'0'448'0'0,"0"0"-352"0"0,0 0-96 0 0,0 0 2496 0 0,0 0 480 0 0,0 0 96 0 0,0 0 15 0 0,0 0-1663 0 0,0 0-336 0 0,0 0-64 0 0,0 0-8 0 0,0 0-672 0 0,0 0-136 0 0,0 0-24 0 0,0 0-8 0 0,0 0-176 0 0,0 4-128 0 0,2 9-352 0 0,3 14 32 0 0,3 7 448 0 0,1 2 0 0 0,1 1-64 0 0,0-1 192 0 0,0 0 48 0 0,0 2 8 0 0,3 10 0 0 0,1 4-184 0 0,0-1 0 0 0,1 3 0 0 0,1-1 0 0 0,0-5 0 0 0,-1-5 0 0 0,-1-5 304 0 0,0-2 24 0 0,-1-4 8 0 0,0-1 0 0 0,4 8-1664 0 0,0 2 816 0 0,0 0 512 0 0,-1-3 184 0 0,-2-2-8 0 0,-1-2 0 0 0,0 1-176 0 0,-1 1 0 0 0,0 0 0 0 0,0 1 0 0 0,0-1 0 0 0,4 4 0 0 0,1-1 0 0 0,1-2 0 0 0,3 1 0 0 0,1-2 64 0 0,1-3-64 0 0,-2-3 72 0 0,-1-3-72 0 0,0-4 80 0 0,0-1-80 0 0,5 1 64 0 0,4 4 0 0 0,1 0-64 0 0,-1-2 0 0 0,-4-1 64 0 0,-2-1-64 0 0,1 1 0 0 0,-1 0 0 0 0,-1-1 0 0 0,-2-2 0 0 0,-2 0 64 0 0,-1 1-64 0 0,-1 2 192 0 0,4 7 256 0 0,1 4-224 0 0,0-1-224 0 0,1-2 0 0 0,-2-3 0 0 0,3 2 0 0 0,2-2 0 0 0,-1-2 0 0 0,0-2 0 0 0,1-2 0 0 0,3 1-296 0 0,7 2 168 0 0,4 0 128 0 0,1-2 0 0 0,7 0 0 0 0,1-2 0 0 0,-2-1 0 0 0,2 0 0 0 0,-2-1 0 0 0,-5-1 0 0 0,0-1 0 0 0,-4 0 128 0 0,-3-1-32 0 0,-5-1 0 0 0,-3-2-96 0 0,-1-1 72 0 0,-1 0-72 0 0,-1 0 64 0 0,1 0-64 0 0,4 3 0 0 0,7 4 128 0 0,4 1 0 0 0,1 0 8 0 0,0-1 0 0 0,-1 0-64 0 0,0 1-8 0 0,1-1-64 0 0,5 2 96 0 0,1 0-96 0 0,-3-1 0 0 0,-1-3 0 0 0,-4-2 0 0 0,-2-1 64 0 0,-3-2-64 0 0,-1-1 72 0 0,-2-1 176 0 0,-1 0 32 0 0,-1 0 8 0 0,5 1-128 0 0,18 6-808 0 0,6 2 648 0 0,2 0 0 0 0,-2-3 0 0 0,-3-1 0 0 0,-6-2 0 0 0,-3-3 0 0 0,-4 0 64 0 0,-3-1-64 0 0,-1-2 0 0 0,-2 2 0 0 0,-1-1 64 0 0,-1 0-64 0 0,-1 0 88 0 0,0 0-88 0 0,-1 1 96 0 0,0-1-96 0 0,0 0 0 0 0,1-1 0 0 0,0 1 0 0 0,2-1 0 0 0,1 1 64 0 0,1-1-64 0 0,1 1 0 0 0,4 0 0 0 0,2 0 0 0 0,1-1 0 0 0,1 0 0 0 0,-2-1 0 0 0,0 1 0 0 0,-3-1 0 0 0,-1 0 0 0 0,-3 0 0 0 0,-1 0 0 0 0,-1-1 0 0 0,-1 0 0 0 0,0 0 0 0 0,2 1 0 0 0,0 1 0 0 0,0 0 64 0 0,2 1-64 0 0,3-1 0 0 0,4 1 0 0 0,10 2 64 0 0,5-1-136 0 0,-1 0 72 0 0,-3-1-104 0 0,-3-1 104 0 0,-5-1 0 0 0,-4 0 0 0 0,-4-1 0 0 0,-1 0 0 0 0,-2 0 0 0 0,0 0 0 0 0,-1 0 0 0 0,-1 1 184 0 0,1 0 56 0 0,-1 0 16 0 0,1 0 0 0 0,0 0-256 0 0,2 1 0 0 0,3-1-104 0 0,2 1 32 0 0,1 0 72 0 0,0 1 96 0 0,-2-1-16 0 0,1 1-8 0 0,-1-3-72 0 0,-1 1 0 0 0,-2-1 0 0 0,5 0 0 0 0,1-1 0 0 0,-1 0 0 0 0,-2-1-88 0 0,-3-2 88 0 0,0 0 0 0 0,-1-1 0 0 0,2 0 0 0 0,3-1 0 0 0,2 0 0 0 0,2 1 0 0 0,0 0 0 0 0,-1 1 0 0 0,-1 0 0 0 0,-2-1 64 0 0,-2 1-64 0 0,-1 0 0 0 0,3 1 0 0 0,1 0 0 0 0,-3 0 0 0 0,-2-1 0 0 0,-2 0 0 0 0,-1-2 0 0 0,-2 0 0 0 0,7 0 0 0 0,1-1 0 0 0,2 0 72 0 0,1 0 8 0 0,0 1 0 0 0,1 0 0 0 0,0 0 80 0 0,0 0 24 0 0,-1 0 0 0 0,-2 0 0 0 0,-2 0-184 0 0,-1 0-120 0 0,-3 0 24 0 0,0 0 0 0 0,-1 0 96 0 0,-1-1 120 0 0,0-1-24 0 0,0 0-8 0 0,1-2-88 0 0,1 0-72 0 0,2 1 72 0 0,1-1-104 0 0,2 1 104 0 0,3-1 0 0 0,3 1 0 0 0,0 0-72 0 0,0 1 72 0 0,0 0 0 0 0,-2 0 0 0 0,-2 0 0 0 0,-2 0 0 0 0,-1 1 0 0 0,-2 0 0 0 0,-3 0 0 0 0,-1-1 64 0 0,-2 0-64 0 0,1 0 64 0 0,-1-1-64 0 0,1-1 64 0 0,1-3-64 0 0,0 0 64 0 0,1 0-64 0 0,3 1 0 0 0,4 0 0 0 0,0 1 0 0 0,-1 0 64 0 0,-1 2-152 0 0,0-1-24 0 0,-2 1-8 0 0,-2-1 0 0 0,-2 1 120 0 0,-1-1 0 0 0,-1 0 0 0 0,-2 1 0 0 0,-2 0 0 0 0,-1 0 0 0 0,0 1 0 0 0,0 0 0 0 0,0 0 0 0 0,4 1 72 0 0,1 0-72 0 0,1 1 128 0 0,-2 0-16 0 0,-2 0-8 0 0,1 0 0 0 0,1 0-104 0 0,3-1 0 0 0,-1 0 0 0 0,-2 0 0 0 0,0-1 0 0 0,-1 1 0 0 0,-1-1 0 0 0,0 1 0 0 0,-1-2 0 0 0,0 1 0 0 0,-1 0-72 0 0,4-1-24 0 0,0 0 24 0 0,0 0 8 0 0,-2-1 0 0 0,-2 1 64 0 0,-3 0-64 0 0,0 1 64 0 0,0 0-64 0 0,-1 1 64 0 0,1 0 0 0 0,-1 0 0 0 0,0 0 0 0 0,1 1 88 0 0,1-2 8 0 0,-2 1 0 0 0,1-1 0 0 0,-1 0-96 0 0,2 1 80 0 0,0 0-80 0 0,0-1 80 0 0,-1 1-80 0 0,3-1 0 0 0,-1-1 0 0 0,-4 1 0 0 0,-2-1 0 0 0,-3 1 0 0 0,-2 0 0 0 0,-4 1 0 0 0,-1 0 0 0 0,1-1 0 0 0,2 0 0 0 0,-1 0 0 0 0,0 0 0 0 0,0-1-96 0 0,0 0 96 0 0,0 0-64 0 0,-3 1 64 0 0,-2 1 0 0 0,-1 0 0 0 0,1 0 0 0 0,-1 1 0 0 0,-1 0 0 0 0,-2 0 0 0 0,1-1 0 0 0,-1 1 0 0 0,0-1 0 0 0,-1 0 0 0 0,-1 1 0 0 0,-1 0 0 0 0,0-1 0 0 0,0 1 0 0 0,0 0 0 0 0,0 0 0 0 0,0 0 0 0 0,0 1 0 0 0,0-1 0 0 0,0 0 0 0 0,0 0 0 0 0,0 0-128 0 0,0 0-120 0 0,0 0 128 0 0,0 0 120 0 0,0 0 0 0 0,0-2 0 0 0,-1-4 80 0 0,-2-2-80 0 0,-2-2 0 0 0,-3-1 0 0 0,-2 1 0 0 0,-3 0 0 0 0,-1 1 0 0 0,-3-1 0 0 0,-2 0 64 0 0,-3 1 56 0 0,-3-1 8 0 0,-2 0 0 0 0,-2 1-64 0 0,-1 0 0 0 0,0 0-64 0 0,3 0 96 0 0,2 0 0 0 0,1 0 0 0 0,2 1 0 0 0,2-1 0 0 0,2 1 0 0 0,1 1-8 0 0,1 0 0 0 0,0 1 0 0 0,3 0-8 0 0,0 1 0 0 0,0-1 0 0 0,-1 0 0 0 0,2 2 0 0 0,1 0 0 0 0,1 0 0 0 0,-1 0 0 0 0,0 0-80 0 0,0 1 0 0 0,1-1 0 0 0,-1 0 0 0 0,1 0 80 0 0,2 2-8 0 0,2 0 0 0 0,2 0-72 0 0,1 1 0 0 0,1 0-96 0 0,0 0 96 0 0,2 1 0 0 0,0 0 0 0 0,0 0 0 0 0,1 0 0 0 0,-1 0 0 0 0,0 0 96 0 0,0 0 0 0 0,0 0 0 0 0,0 0-96 0 0,0 0-136 0 0,0 0 32 0 0,0 0 8 0 0,0 0 96 0 0,0 0 0 0 0,0 0 0 0 0,0 0 0 0 0,0 0-120 0 0,0 0-48 0 0,2 1-16 0 0,2 1 0 0 0,1 1 184 0 0,4 2-72 0 0,6 1 72 0 0,2 2 0 0 0,3 1 0 0 0,1 0 0 0 0,3 0 0 0 0,1 0-72 0 0,2 0-16 0 0,1 1 0 0 0,0 0 0 0 0,3-1 88 0 0,3 1-96 0 0,0-2 96 0 0,-1 1-96 0 0,-1-1-32 0 0,-2-1 0 0 0,-1 0-8 0 0,-2 0 0 0 0,-2-1 136 0 0,-3-1 0 0 0,-2 0 0 0 0,-1-2 72 0 0,-2 1-72 0 0,-1-1 0 0 0,0 0-96 0 0,-1 0 96 0 0,0 0-96 0 0,-2-2 96 0 0,-2 1-96 0 0,0-1 96 0 0,-1 0 0 0 0,-1 0 0 0 0,-2 0 0 0 0,-2-1 0 0 0,-1 0 64 0 0,-3 0-64 0 0,2 0 0 0 0,1 0 64 0 0,-2 0-64 0 0,1 0 64 0 0,-2 0-64 0 0,0 0 0 0 0,-1 0 0 0 0,0 0 0 0 0,0 0 0 0 0,0 0 0 0 0,0 0 0 0 0,0 0 0 0 0,0 0 0 0 0,0 0-64 0 0,0 0-16 0 0,0 0 80 0 0,0 0-72 0 0,0 0 72 0 0,0 0-64 0 0,0 0 64 0 0,0 0 0 0 0,0 0 0 0 0,0 0 96 0 0,0 0-32 0 0,0 0-64 0 0,0 0 0 0 0,0 0 0 0 0,0 0 0 0 0,0 0 0 0 0,0 0 0 0 0,0 0-72 0 0,0 0 72 0 0,0 0 0 0 0,0 0 0 0 0,-1 1 0 0 0,-2 3 0 0 0,-2 1 0 0 0,-2 3 0 0 0,-1 1 0 0 0,-2 1 0 0 0,0 1 0 0 0,-3 0 0 0 0,0 1-72 0 0,-1 1 72 0 0,0-1 0 0 0,0 2 64 0 0,0 0 0 0 0,0 1 8 0 0,0 2-72 0 0,0 3 0 0 0,0 1 0 0 0,-1 1 0 0 0,1-1 0 0 0,1-1 128 0 0,0 0 0 0 0,-1-1-8 0 0,2-2-216 0 0,0-1-32 0 0,2-2-16 0 0,-1 2-1408 0 0,1-1-104 0 0,3-2-22191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838 7 1376 0 0,'8'0'22663'0'0,"-19"0"-22801"0"0,-120-4 46 0 0,86 1 504 0 0,-75 7 1 0 0,20-1-78 0 0,-27 4 293 0 0,-2-1-66 0 0,117-6-522 0 0,-1 1 0 0 0,1 0 0 0 0,-24 5 0 0 0,20-5 146 0 0,14-1-128 0 0,0 0 0 0 0,-1 0 0 0 0,1 0 0 0 0,0 0-1 0 0,0 1 1 0 0,0-1 0 0 0,0 1 0 0 0,0-1 0 0 0,0 1 0 0 0,-3 1 0 0 0,1-1-70 0 0,-2 1-111 0 0,-16 17 43 0 0,19-17 88 0 0,1 0-1 0 0,-1 1 1 0 0,1 0-1 0 0,0 0 1 0 0,-1-1-1 0 0,1 2 1 0 0,0-1-1 0 0,1 0 1 0 0,-1 0-1 0 0,1 0 1 0 0,-1 1 0 0 0,1-1-1 0 0,0 1 1 0 0,0-1-1 0 0,0 1 1 0 0,0 4-1 0 0,-4 48-7 0 0,6-34 0 0 0,6 37 0 0 0,0-3 0 0 0,13 68 0 0 0,7 52 0 0 0,4 27 0 0 0,-22-119 35 0 0,31 251-391 0 0,-36-315 102 0 0,9 25 1 0 0,0 2-2455 0 0,-12-37 1220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 19407 0 0,'0'0'1759'0'0,"1"0"-1448"0"0,16 0 369 0 0,-14 0 754 0 0,0 0-1385 0 0,-1 0 1 0 0,0 1-1 0 0,0-1 0 0 0,0 1 0 0 0,0-1 0 0 0,0 1 0 0 0,0 0 1 0 0,0 0-1 0 0,0 0 0 0 0,0 0 0 0 0,0 0 0 0 0,0 0 0 0 0,0 1 1 0 0,-1-1-1 0 0,1 1 0 0 0,0-1 0 0 0,-1 1 0 0 0,3 3 0 0 0,0 0-153 0 0,-1 1 0 0 0,1-1-1 0 0,-1 1 1 0 0,0 0 0 0 0,3 10-1 0 0,-3-5-76 0 0,-1 1 0 0 0,0-1 0 0 0,1 14 1 0 0,-2-13 57 0 0,0-1 1 0 0,1 1 0 0 0,5 16 0 0 0,7 13-149 0 0,-2 0-1 0 0,10 69 1 0 0,48 342-3 0 0,-35-300 274 0 0,-7-56 194 0 0,-9-41-17 0 0,-3-12-301 0 0,-8-17 13 0 0,18 37-1 0 0,-20-42 83 0 0,-5-18 160 0 0,-1-1 1 0 0,0 0-1 0 0,1 0 1 0 0,0 0 0 0 0,-1 0-1 0 0,1 0 1 0 0,0 0 0 0 0,0 0-1 0 0,2 3 1346 0 0,-4-4-1267 0 0,0 1-184 0 0,-1 1 0 0 0,1-1 0 0 0,-1 0 0 0 0,1 0 0 0 0,-1 0 0 0 0,0-1 0 0 0,0 1 0 0 0,0 0 0 0 0,0-1 1 0 0,-1 1-1 0 0,1-1 0 0 0,0 1 0 0 0,0-1 0 0 0,-1 0 0 0 0,1 0 0 0 0,-1 0 0 0 0,1-1 0 0 0,-1 1 0 0 0,1 0 0 0 0,-6-1 1 0 0,-157 24 571 0 0,-88 14 678 0 0,-9 7-1219 0 0,37-7-274 0 0,155-26-938 0 0,-2-3-5102 0 0,6-4-2050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400 0 19439 0 0,'-1'2'4008'0'0,"-11"26"-3215"0"0,-2 6-918 0 0,-24 20-60 0 0,-1 1-58 0 0,-132 243-890 0 0,131-226 904 0 0,-13 38 50 0 0,37-76 160 0 0,13-28 19 0 0,1 1 0 0 0,0-1 0 0 0,0 1 0 0 0,0-1 0 0 0,1 1 0 0 0,-1 0 0 0 0,2 0 0 0 0,-1-1 0 0 0,1 1 0 0 0,1 11 0 0 0,-1-16 0 0 0,1-1 0 0 0,-1 1 0 0 0,1 0 0 0 0,0-1 0 0 0,0 1 0 0 0,0 0 0 0 0,0-1 0 0 0,0 1 0 0 0,0-1 0 0 0,0 0 0 0 0,0 1 0 0 0,1-1 0 0 0,-1 0 0 0 0,0 0 0 0 0,1 1 0 0 0,-1-1 0 0 0,1 0 0 0 0,0-1 0 0 0,-1 1 0 0 0,1 0 0 0 0,0 0 0 0 0,-1-1 0 0 0,1 1 0 0 0,0-1 0 0 0,0 1 0 0 0,3-1 0 0 0,4 2 0 0 0,-1-1 0 0 0,1 0 0 0 0,0-1 0 0 0,11-1 0 0 0,28-4 11 0 0,-1-3 0 0 0,0-1-1 0 0,0-3 1 0 0,-1-2 0 0 0,67-29-1 0 0,209-106 116 0 0,-45 15-128 0 0,-237 117-17 0 0,-14 6 52 0 0,0 0 0 0 0,-1-2 0 0 0,46-32 1 0 0,-67 42 10 0 0,0 0 27 0 0,-1 0 0 0 0,1 0 1 0 0,0 0-1 0 0,0 0 0 0 0,1 1 1 0 0,-1-1-1 0 0,0 1 0 0 0,1 0 1 0 0,0 1-1 0 0,-1-1 0 0 0,1 1 1 0 0,0 0-1 0 0,5-1 0 0 0,-8 2-84 0 0,-1 0 1 0 0,0 0-1 0 0,0 1 0 0 0,0-1 0 0 0,0 0 0 0 0,1 1 0 0 0,-1-1 0 0 0,0 1 1 0 0,0-1-1 0 0,0 1 0 0 0,0-1 0 0 0,0 1 0 0 0,0 0 0 0 0,0-1 0 0 0,0 1 1 0 0,0 0-1 0 0,-1 0 0 0 0,1 0 0 0 0,0 0 0 0 0,0 0 0 0 0,-1 0 0 0 0,1 0 1 0 0,0 0-1 0 0,-1 0 0 0 0,1 0 0 0 0,-1 0 0 0 0,0 0 0 0 0,1 0 0 0 0,-1 3 1 0 0,1 1 11 0 0,0-1-1 0 0,0 1 1 0 0,-1 0 0 0 0,0 0 0 0 0,0 0 0 0 0,0 6 0 0 0,-3 1 82 0 0,1 0 0 0 0,-1 0-1 0 0,-1-1 1 0 0,0 1 0 0 0,-1-1 0 0 0,-8 15 0 0 0,-4 3 132 0 0,-21 27 1 0 0,-70 70-151 0 0,6-7 34 0 0,-4 31 26 0 0,46-61-230 0 0,-137 217-513 0 0,191-292 682 0 0,-10 26-1 0 0,14-35 11 0 0,0 1 0 0 0,1 0-1 0 0,0-1 1 0 0,0 1 0 0 0,0 0 0 0 0,1 0 0 0 0,0 8 0 0 0,0-12-73 0 0,0-1 1 0 0,1 0-1 0 0,-1 0 0 0 0,1 0 1 0 0,-1 0-1 0 0,1 0 1 0 0,-1 0-1 0 0,1 0 1 0 0,0 0-1 0 0,-1 0 1 0 0,1 0-1 0 0,0 0 1 0 0,0 0-1 0 0,0-1 0 0 0,0 1 1 0 0,0 0-1 0 0,0 0 1 0 0,0-1-1 0 0,0 1 1 0 0,0-1-1 0 0,0 1 1 0 0,0-1-1 0 0,0 1 1 0 0,0-1-1 0 0,0 0 0 0 0,3 1 1 0 0,-1-1-21 0 0,1 1 1 0 0,0-1-1 0 0,0 1 1 0 0,0-1-1 0 0,0 0 1 0 0,7-2-1 0 0,45-11-139 0 0,0-3 1 0 0,69-30-1 0 0,-61 19 175 0 0,-1-4 0 0 0,-2-1 0 0 0,-1-4 0 0 0,-2-2 0 0 0,84-71 0 0 0,92-67-252 0 0,13 14 84 0 0,-202 133 141 0 0,215-127 20 0 0,-199 124-41 0 0,1 2 1 0 0,90-28-1 0 0,-149 57 28 0 0,44-11-90 0 0,-44 11 127 0 0,0 1 0 0 0,1-1 1 0 0,-1 1-1 0 0,0 0 0 0 0,0 0 0 0 0,1 1 0 0 0,-1-1 0 0 0,0 1 0 0 0,0-1 0 0 0,0 1 0 0 0,6 2 0 0 0,-8-3-27 0 0,-1 1-1 0 0,1-1 1 0 0,-1 0 0 0 0,0 1 0 0 0,1-1 0 0 0,-1 0-1 0 0,1 1 1 0 0,-1-1 0 0 0,0 0 0 0 0,1 1-1 0 0,-1-1 1 0 0,0 1 0 0 0,1-1 0 0 0,-1 0-1 0 0,0 1 1 0 0,0-1 0 0 0,0 1 0 0 0,1-1-1 0 0,-1 1 1 0 0,0-1 0 0 0,0 1 0 0 0,0-1 0 0 0,0 1-1 0 0,0 0 1 0 0,0 0 0 0 0,-5 17 137 0 0,-1-9-72 0 0,0 0 1 0 0,-7 9 0 0 0,7-10-56 0 0,-275 413 167 0 0,-39 47-36 0 0,-12 34-28 0 0,326-491-110 0 0,-3 4 0 0 0,0 1 0 0 0,1 0 0 0 0,1 0 0 0 0,1 1 0 0 0,0 0 0 0 0,-4 19 0 0 0,10-35-7 0 0,0 1 0 0 0,-1-1 0 0 0,1 1 0 0 0,0-1 1 0 0,0 0-1 0 0,0 1 0 0 0,0-1 0 0 0,0 1 1 0 0,1-1-1 0 0,-1 1 0 0 0,0-1 0 0 0,0 0 1 0 0,1 1-1 0 0,-1-1 0 0 0,1 0 0 0 0,0 1 0 0 0,-1-1 1 0 0,1 0-1 0 0,0 0 0 0 0,0 1 0 0 0,0-1 1 0 0,-1 0-1 0 0,1 0 0 0 0,0 0 0 0 0,1 0 0 0 0,-1 0 1 0 0,0 0-1 0 0,0 0 0 0 0,0-1 0 0 0,0 1 1 0 0,1 0-1 0 0,-1-1 0 0 0,0 1 0 0 0,1-1 0 0 0,-1 1 1 0 0,3-1-1 0 0,2 1 3 0 0,1 0-1 0 0,-1-1 1 0 0,0 1 0 0 0,1-2-1 0 0,-1 1 1 0 0,1-1 0 0 0,7-2-1 0 0,26-6 9 0 0,-1-1 0 0 0,0-3-1 0 0,0-1 1 0 0,-2-1 0 0 0,0-3-1 0 0,0-1 1 0 0,53-38 0 0 0,-9-6 63 0 0,27-19 10 0 0,129-74 50 0 0,-5 5-22 0 0,286-217-104 0 0,-289 203 46 0 0,69-35 1 0 0,14 32 74 0 0,-132 94 614 0 0,-167 70-714 0 0,-13 4-28 0 0,0 0 0 0 0,0 0 0 0 0,0 0 0 0 0,0 0 0 0 0,0 0 0 0 0,0-1 0 0 0,0 1 0 0 0,0 0 1 0 0,1 0-1 0 0,-1 0 0 0 0,0 0 0 0 0,0 0 0 0 0,0 0 0 0 0,0 0 0 0 0,0 0 0 0 0,0 0 1 0 0,0 0-1 0 0,0 0 0 0 0,0 0 0 0 0,0 0 0 0 0,1 0 0 0 0,-1 1 0 0 0,0-1 0 0 0,0 0 0 0 0,0 0 1 0 0,0 0-1 0 0,0 0 0 0 0,0 0 0 0 0,0 0 0 0 0,0 0 0 0 0,0 0 0 0 0,0 0 0 0 0,0 0 1 0 0,0 0-1 0 0,1 0 0 0 0,-1 0 0 0 0,0 0 0 0 0,0 0 0 0 0,0 1 0 0 0,0-1 0 0 0,0 0 0 0 0,0 0 1 0 0,0 0-1 0 0,0 0 0 0 0,0 0 0 0 0,0 0 0 0 0,0 0 0 0 0,0 0 0 0 0,0 0 0 0 0,0 0 1 0 0,0 0-1 0 0,0 1 0 0 0,0-1 0 0 0,0 0 0 0 0,0 0 0 0 0,0 0 0 0 0,0 0 0 0 0,0 0 0 0 0,0 0 1 0 0,0 0-1 0 0,0 0 0 0 0,0 0 0 0 0,0 0 0 0 0,-1 1 0 0 0,1-1 0 0 0,0 0 0 0 0,0 0 1 0 0,0 5 37 0 0,-1 1 1 0 0,1 0-1 0 0,-2-1 1 0 0,1 0 0 0 0,0 1-1 0 0,-1-1 1 0 0,0 0 0 0 0,0 1-1 0 0,-5 6 1 0 0,-4 7 3 0 0,-17 19 0 0 0,24-31-44 0 0,-49 62 52 0 0,-51 73-28 0 0,-26 54 115 0 0,-192 276-166 0 0,298-439 5 0 0,-295 422-32 0 0,269-375-109 0 0,4 3 0 0 0,4 1 0 0 0,-51 145 0 0 0,88-215 138 0 0,-6 27 0 0 0,10-38 26 0 0,1 0 0 0 0,-1 1-1 0 0,1-1 1 0 0,0 0 0 0 0,0 0-1 0 0,0 1 1 0 0,0-1 0 0 0,1 0-1 0 0,-1 0 1 0 0,1 0 0 0 0,0 0-1 0 0,0 0 1 0 0,0 1 0 0 0,2 3-1 0 0,-1-5 0 0 0,-1-1 0 0 0,1 1 0 0 0,-1-1 0 0 0,1 1 0 0 0,0-1 0 0 0,0 0 0 0 0,0 0 0 0 0,0 0 0 0 0,0 0 0 0 0,0 0 0 0 0,0 0 0 0 0,0 0 0 0 0,0-1 0 0 0,0 1 0 0 0,0-1 0 0 0,1 1 0 0 0,-1-1 0 0 0,0 0 0 0 0,0 0 0 0 0,0 0 0 0 0,1 0 0 0 0,-1 0 0 0 0,0-1 0 0 0,3 0 0 0 0,7-1 0 0 0,1-1 0 0 0,22-9 0 0 0,12-7 0 0 0,0-3 0 0 0,80-50 0 0 0,78-72 0 0 0,-115 78 0 0 0,269-189 0 0 0,-106 42 0 0 0,-36 26 0 0 0,111-44 0 0 0,-50 37 0 0 0,-228 153 58 0 0,45-47 0 0 0,42-33 98 0 0,-137 120-140 0 0,1 1 0 0 0,-1-1-1 0 0,1 1 1 0 0,0-1 0 0 0,-1 1-1 0 0,1-1 1 0 0,-1 1 0 0 0,1 0 0 0 0,0-1-1 0 0,-1 1 1 0 0,1 0 0 0 0,0 0-1 0 0,-1-1 1 0 0,1 1 0 0 0,0 0 0 0 0,1 0-1 0 0,-2 0-4 0 0,1 1 0 0 0,-1 0 0 0 0,0-1-1 0 0,1 1 1 0 0,-1 0 0 0 0,0 0 0 0 0,1-1 0 0 0,-1 1 0 0 0,0 0-1 0 0,0 0 1 0 0,0-1 0 0 0,0 1 0 0 0,0 0 0 0 0,0 0-1 0 0,0 0 1 0 0,1 7 14 0 0,-2-1-1 0 0,1 1 1 0 0,-1-1-1 0 0,0 0 1 0 0,-1 1 0 0 0,0-1-1 0 0,0 0 1 0 0,0 0-1 0 0,-7 12 1 0 0,3-4-15 0 0,-30 63-10 0 0,-91 146 0 0 0,-71 74-91 0 0,79-122 13 0 0,116-172 69 0 0,-235 387-37 0 0,232-380-94 0 0,0 0 0 0 0,2 0-1 0 0,-1 0 1 0 0,-5 24 0 0 0,10-35 139 0 0,0 1 0 0 0,0 0-1 0 0,-1 0 1 0 0,1 0 0 0 0,0 0 0 0 0,0 0 0 0 0,0 0 0 0 0,0 0 0 0 0,0 0 0 0 0,0-1-1 0 0,0 1 1 0 0,0 0 0 0 0,0 0 0 0 0,1 0 0 0 0,-1 0 0 0 0,0 0 0 0 0,0 0-1 0 0,1-1 1 0 0,-1 1 0 0 0,1 0 0 0 0,-1 0 0 0 0,1 0 0 0 0,-1-1 0 0 0,1 1 0 0 0,-1 0-1 0 0,1-1 1 0 0,0 1 0 0 0,-1 0 0 0 0,1-1 0 0 0,0 1 0 0 0,0-1 0 0 0,-1 1-1 0 0,1-1 1 0 0,0 1 0 0 0,0-1 0 0 0,0 0 0 0 0,0 1 0 0 0,-1-1 0 0 0,1 0 0 0 0,0 0-1 0 0,0 0 1 0 0,0 1 0 0 0,0-1 0 0 0,0 0 0 0 0,0 0 0 0 0,1-1 0 0 0,6 1 3 0 0,-1-1 0 0 0,0 0 0 0 0,1-1 0 0 0,11-4 0 0 0,-14 5-2 0 0,65-23 12 0 0,-1-4 0 0 0,-2-2 0 0 0,99-60 0 0 0,179-140 71 0 0,-278 182-70 0 0,131-95 32 0 0,210-138-188 0 0,-367 258 184 0 0,77-31 1 0 0,47-5-27 0 0,-157 56-16 0 0,0 1 0 0 0,0 0 0 0 0,13-1 0 0 0,-19 3 2 0 0,0 0-1 0 0,0 0 1 0 0,-1 0 0 0 0,1 0 0 0 0,0 1 0 0 0,0-1-1 0 0,0 0 1 0 0,-1 1 0 0 0,4 1 0 0 0,-4-2 1 0 0,0 0 0 0 0,-1 1 0 0 0,1-1 0 0 0,0 1 0 0 0,-1-1 0 0 0,1 1 0 0 0,-1-1 0 0 0,1 1 0 0 0,-1-1 0 0 0,0 1 0 0 0,1-1 0 0 0,-1 1 0 0 0,1 0 0 0 0,-1-1 0 0 0,0 1 0 0 0,1 0 0 0 0,-1-1 0 0 0,0 1 0 0 0,0 0 0 0 0,0 0 0 0 0,0-1 0 0 0,0 1 0 0 0,1 0 0 0 0,-2 1 0 0 0,1 4 6 0 0,0 1 1 0 0,-1-1-1 0 0,0 1 1 0 0,-1-1 0 0 0,1 1-1 0 0,-1-1 1 0 0,-1 0 0 0 0,-5 12-1 0 0,-3 1-11 0 0,-18 24 0 0 0,-2 3 6 0 0,-214 384-95 0 0,49-59-42 0 0,152-285-61 0 0,-15 32-339 0 0,48-93 431 0 0,2 0 0 0 0,-13 49 0 0 0,21-69 103 0 0,0 0-4 0 0,0 0 0 0 0,0 0 0 0 0,1-1 1 0 0,-1 1-1 0 0,1 6 0 0 0,0-10 2 0 0,1 0 0 0 0,-1 0 0 0 0,0 1 0 0 0,0-1 0 0 0,1 0 1 0 0,-1 0-1 0 0,1 0 0 0 0,-1 0 0 0 0,1 0 0 0 0,-1 0 0 0 0,1-1 0 0 0,-1 1 0 0 0,1 0 0 0 0,0 0 0 0 0,-1 0 0 0 0,1 0 0 0 0,0-1 1 0 0,0 1-1 0 0,0 0 0 0 0,0-1 0 0 0,0 1 0 0 0,0-1 0 0 0,0 1 0 0 0,0-1 0 0 0,0 1 0 0 0,0-1 0 0 0,0 0 0 0 0,1 1 1 0 0,4 0-17 0 0,0 0 0 0 0,0 0 0 0 0,-1-1 0 0 0,1 0 0 0 0,0 0 0 0 0,0 0 0 0 0,0-1 0 0 0,0 0 0 0 0,0 0 1 0 0,9-3-1 0 0,6-4 43 0 0,30-14 0 0 0,-38 16 12 0 0,27-16 21 0 0,-1-2 0 0 0,54-41 0 0 0,-4 1-73 0 0,142-82-48 0 0,-106 69 186 0 0,34-21-151 0 0,198-87 0 0 0,-260 140 12 0 0,88-38 436 0 0,-181 81-351 0 0,1 1 0 0 0,-1-1 0 0 0,1 1 0 0 0,-1 0 0 0 0,1 0 0 0 0,0 0 0 0 0,5 0 0 0 0,-9 1-58 0 0,0 0 1 0 0,0 0-1 0 0,-1 1 0 0 0,1-1 0 0 0,0 0 0 0 0,0 0 0 0 0,0 0 0 0 0,-1 1 1 0 0,1-1-1 0 0,0 0 0 0 0,0 1 0 0 0,-1-1 0 0 0,1 1 0 0 0,0-1 0 0 0,-1 1 0 0 0,1-1 1 0 0,-1 1-1 0 0,2 0 0 0 0,-2 0-12 0 0,1 0 0 0 0,-1 1 0 0 0,1-1 0 0 0,-1 0 0 0 0,1 0 0 0 0,-1 0 0 0 0,0 1 1 0 0,0-1-1 0 0,1 0 0 0 0,-1 0 0 0 0,0 1 0 0 0,0-1 0 0 0,0 0 0 0 0,0 0 0 0 0,-1 3 0 0 0,-2 13-2 0 0,-1 0 1 0 0,0 0-1 0 0,-2-1 0 0 0,1 1 0 0 0,-2-1 0 0 0,0-1 1 0 0,-1 1-1 0 0,-1-1 0 0 0,-13 17 0 0 0,-127 159-103 0 0,34-46 64 0 0,49-61-89 0 0,-139 190-518 0 0,198-265 675 0 0,-9 15 155 0 0,-1-1-1 0 0,-20 21 1 0 0,35-42-311 0 0,3-2 158 0 0,0 0 1 0 0,0 0 0 0 0,0 0-1 0 0,0 0 1 0 0,0 0 0 0 0,0-1-1 0 0,0 1 1 0 0,-1 0 0 0 0,1-1-1 0 0,0 1 1 0 0,2-1 0 0 0,0-1 33 0 0,7-2 9 0 0,1-1-1 0 0,-1 0 1 0 0,0-1-1 0 0,14-11 0 0 0,36-33 13 0 0,-7 4-24 0 0,-25 24-52 0 0,84-70 76 0 0,-27 1-38 0 0,-27 27 6 0 0,145-158 40 0 0,43-59 68 0 0,-69 81-73 0 0,-60 75-88 0 0,-4 4 15 0 0,25-33 115 0 0,-123 134-87 0 0,0-1 0 0 0,11-22 0 0 0,-13 19 28 0 0,-11 21-27 0 0,-2 3-43 0 0,0 0 0 0 0,0-1 0 0 0,1 1-1 0 0,-1 0 1 0 0,0 0 0 0 0,0-1-1 0 0,0 1 1 0 0,0 0 0 0 0,0-1 0 0 0,0 1-1 0 0,0 0 1 0 0,0-1 0 0 0,0 1-1 0 0,0 0 1 0 0,0 0 0 0 0,0-1 0 0 0,0 1-1 0 0,0 0 1 0 0,0-1 0 0 0,0 1-1 0 0,0 0 1 0 0,0 0 0 0 0,0-1-1 0 0,0 1 1 0 0,0 0 0 0 0,-1 0 0 0 0,1-1-1 0 0,0 1 1 0 0,0 0 0 0 0,0 0-1 0 0,-1-1 1 0 0,1 1 0 0 0,0 0 0 0 0,0 0-1 0 0,0 0 1 0 0,-1-1 0 0 0,1 1-1 0 0,0 0 1 0 0,0 0 0 0 0,-1 0-1 0 0,1 0 1 0 0,-12-1-85 0 0,10 1 60 0 0,-8 0-45 0 0,0 1 0 0 0,0 0 0 0 0,0 1 0 0 0,0 0 0 0 0,-11 4 0 0 0,-48 22-409 0 0,5-3 161 0 0,-266 118-1195 0 0,248-105 1268 0 0,-39 22-48 0 0,104-51 261 0 0,0 0 0 0 0,0-1 0 0 0,0 0 0 0 0,-1-1 0 0 0,0-2 0 0 0,-1 1 0 0 0,-26 2 0 0 0,42-7 96 0 0,-1-1-1 0 0,1 0 1 0 0,-1 0-1 0 0,1 0 1 0 0,-1 0-1 0 0,1 0 1 0 0,-1-1-1 0 0,1 0 1 0 0,-1 0-1 0 0,1 0 1 0 0,0 0-1 0 0,-1 0 1 0 0,1-1-1 0 0,0 1 1 0 0,0-1-1 0 0,0 0 1 0 0,0 0-1 0 0,0 0 1 0 0,0 0 0 0 0,1-1-1 0 0,-1 1 1 0 0,1-1-1 0 0,0 0 1 0 0,-1 1-1 0 0,-2-7 1 0 0,1 3 13 0 0,-1 0 1 0 0,1 0-1 0 0,1-1 1 0 0,-1 0 0 0 0,1 0-1 0 0,1 1 1 0 0,-1-2 0 0 0,1 1-1 0 0,0 0 1 0 0,1 0-1 0 0,0-1 1 0 0,0 1 0 0 0,0-1-1 0 0,1 1 1 0 0,0-1 0 0 0,2-10-1 0 0,6-49 124 0 0,-6 40-136 0 0,10-42 0 0 0,28-79 68 0 0,-29 97-133 0 0,3 1 0 0 0,25-63 0 0 0,12-16-163 0 0,9-18-51 0 0,7-45 21 0 0,-66 189 194 0 0,2-9 17 0 0,-1 1 0 0 0,0-1 0 0 0,-1 1 1 0 0,0-1-1 0 0,0 0 0 0 0,-1 1 0 0 0,-1-1 0 0 0,0 0 0 0 0,-1 1 0 0 0,-4-18 0 0 0,5 26-17 0 0,0 1 0 0 0,1-1 1 0 0,-1 1-1 0 0,0-1 0 0 0,-1 1 0 0 0,1 0 0 0 0,0-1 0 0 0,-1 1 0 0 0,1 0 0 0 0,-1 0 0 0 0,1 0 1 0 0,-1 0-1 0 0,0 0 0 0 0,0 1 0 0 0,-3-3 0 0 0,2 2 0 0 0,-1 0 0 0 0,0 0 1 0 0,0 0-1 0 0,0 0 0 0 0,0 1 0 0 0,0 0 0 0 0,0 0 1 0 0,-7-1-1 0 0,-4 1-4 0 0,1 0 1 0 0,0 2-1 0 0,-1 0 0 0 0,-21 4 0 0 0,-28 7-118 0 0,-105 36-1 0 0,-58 36-229 0 0,209-77 316 0 0,-58 23-11 0 0,-272 93-50 0 0,287-105 97 0 0,-76 17 0 0 0,99-26 91 0 0,36-9-16 0 0,2-2-1 0 0,0-2-69 0 0,1 0 0 0 0,0 0-1 0 0,0 0 1 0 0,0 0 0 0 0,0 0-1 0 0,1 1 1 0 0,-1-1 0 0 0,1 1-1 0 0,0-1 1 0 0,0 1 0 0 0,0-1 0 0 0,0 1-1 0 0,1 0 1 0 0,-1 0 0 0 0,5-3-1 0 0,7-8-1 0 0,29-20 0 0 0,-31 25-4 0 0,118-108 1 0 0,-10 8 0 0 0,-67 66 1 0 0,76-54-39 0 0,-113 87-61 0 0,-26 19 60 0 0,1 1 0 0 0,-13 17 0 0 0,-24 28-20 0 0,13-24 58 0 0,-2-2 1 0 0,-74 46-1 0 0,56-39-25 0 0,-473 309-952 0 0,253-159 646 0 0,95-63-1104 0 0,79-59-46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650 2074 15664 0 0,'0'12'7342'0'0,"0"-7"-7200"0"0,0 0 0 0 0,1-1 0 0 0,-2 1 0 0 0,1 0 0 0 0,-1-1 0 0 0,1 1 0 0 0,-1-1 0 0 0,0 1 0 0 0,-1-1 0 0 0,1 1 0 0 0,-1-1 0 0 0,0 0 0 0 0,0 1 1 0 0,-3 3-1 0 0,-47 79-706 0 0,17-26-243 0 0,13-24 78 0 0,-20 29-905 0 0,36-58 1399 0 0,1-1 1 0 0,-1-1 0 0 0,-1 1-1 0 0,1-1 1 0 0,-1 0-1 0 0,-12 7 1 0 0,1 2 2697 0 0,18-18-2353 0 0,0 1 1 0 0,1-1-1 0 0,-1 1 1 0 0,1-1-1 0 0,0 1 1 0 0,0 0-1 0 0,0-1 1 0 0,2-3-1 0 0,6-14 286 0 0,-7 11-396 0 0,2-7 0 0 0,1 0 0 0 0,0 0 0 0 0,1 0 0 0 0,1 0 0 0 0,13-21 0 0 0,5 0 8 0 0,1 1-1 0 0,3 1 0 0 0,50-49 1 0 0,-46 52 188 0 0,10-8 138 0 0,-13 12-126 0 0,-23 21-183 0 0,0 0 0 0 0,1 0 0 0 0,0 0-1 0 0,15-8 1 0 0,-14 11 39 0 0,-8 3 32 0 0,-3 1-69 0 0,-1-1 0 0 0,1 1 0 0 0,-1 0 0 0 0,1 0 0 0 0,-1 0 0 0 0,1 0 0 0 0,-1 0 0 0 0,-4 1 0 0 0,-3 0 14 0 0,-51 6 55 0 0,-79 19 0 0 0,-32 5-232 0 0,101-23 46 0 0,-127-3-1 0 0,186-5 95 0 0,-1-1-1 0 0,1-1 1 0 0,0 0 0 0 0,-16-5 0 0 0,26 7-3 0 0,-1-1 0 0 0,1 0 0 0 0,0 0 0 0 0,-1 0 1 0 0,1 0-1 0 0,0 0 0 0 0,0 0 0 0 0,0 0 0 0 0,0-1 1 0 0,0 1-1 0 0,0-1 0 0 0,0 0 0 0 0,1 1 0 0 0,-1-1 1 0 0,1 0-1 0 0,-1 0 0 0 0,1 0 0 0 0,-1 0 0 0 0,1 0 0 0 0,0-1 1 0 0,0 1-1 0 0,0 0 0 0 0,0 0 0 0 0,1-1 0 0 0,-1 1 1 0 0,1 0-1 0 0,-1-1 0 0 0,1-3 0 0 0,1-1-1 0 0,0 1 0 0 0,0-1 0 0 0,1 1 1 0 0,0-1-1 0 0,0 1 0 0 0,0-1 0 0 0,1 1 0 0 0,0 0 0 0 0,4-6 0 0 0,3-7 10 0 0,6-10 29 0 0,37-53 0 0 0,29-22 15 0 0,-67 85-45 0 0,199-231 71 0 0,-88 105-66 0 0,143-123 163 0 0,-180 186-8 0 0,65-75-281 0 0,-146 148 52 0 0,-5 6 49 0 0,-1 1 0 0 0,0 0 0 0 0,0-1-1 0 0,0 1 1 0 0,0-1 0 0 0,3-6-1 0 0,-5 9 18 0 0,0-1-1 0 0,0 0 0 0 0,1 0 0 0 0,-1 1 0 0 0,0-1 0 0 0,0 0 0 0 0,0 0 1 0 0,0 1-1 0 0,-1-1 0 0 0,1 0 0 0 0,0 1 0 0 0,0-1 0 0 0,0 0 1 0 0,-1 1-1 0 0,1-1 0 0 0,0 0 0 0 0,0 1 0 0 0,-1-1 0 0 0,1 0 1 0 0,-1 1-1 0 0,1-1 0 0 0,-1 1 0 0 0,1-1 0 0 0,-1 1 0 0 0,1-1 0 0 0,-1 1 1 0 0,1-1-1 0 0,-1 1 0 0 0,0-1 0 0 0,1 1 0 0 0,-1 0 0 0 0,1-1 1 0 0,-1 1-1 0 0,0 0 0 0 0,0 0 0 0 0,0-1 0 0 0,-5 0 50 0 0,1-1 1 0 0,-1 1-1 0 0,1 1 0 0 0,-1-1 0 0 0,1 1 1 0 0,-1 0-1 0 0,1 0 0 0 0,-1 0 1 0 0,0 1-1 0 0,-5 1 0 0 0,-7 0 27 0 0,-147 21-40 0 0,118-12-206 0 0,-1 1 0 0 0,2 3 0 0 0,-60 26 0 0 0,-129 80-84 0 0,198-105 461 0 0,-47 13 0 0 0,44-17-61 0 0,35-10-114 0 0,0 0 0 0 0,0-1 1 0 0,0 1-1 0 0,-1-1 1 0 0,-8 0-1 0 0,7-2-29 0 0,7-2 16 0 0,5-2 73 0 0,-4 4-56 0 0,14-15 174 0 0,23-35 0 0 0,-1 1-56 0 0,-12 20-85 0 0,56-70 162 0 0,-8 14 206 0 0,5-8 41 0 0,13-41-441 0 0,-81 121 18 0 0,0 0-1 0 0,-1 0 0 0 0,-1-1 1 0 0,-1 0-1 0 0,0 0 1 0 0,-1-1-1 0 0,0 0 1 0 0,4-22-1 0 0,-10 37-57 0 0,3-13 40 0 0,-1 0 1 0 0,1-23-1 0 0,-3 33-40 0 0,0-1 1 0 0,-1 1-1 0 0,1-1 0 0 0,-1 1 1 0 0,0 0-1 0 0,0 0 0 0 0,0-1 0 0 0,-1 1 1 0 0,0 0-1 0 0,0 0 0 0 0,0 0 1 0 0,-4-6-1 0 0,1 4-91 0 0,1 1-1 0 0,-1 0 1 0 0,0 1-1 0 0,0-1 1 0 0,-1 1-1 0 0,1 0 1 0 0,-1 0 0 0 0,0 0-1 0 0,0 1 1 0 0,0 0-1 0 0,-9-3 1 0 0,-12-2-520 0 0,-52-10 0 0 0,-143-17-669 0 0,-9 17-17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6 1 18455 169002 85345,'0'0'816'0'0,"0"0"176"0"0,0 0-800 0 0,0 0-192 0 0,0 0 0 0 0,0 0 672 0 0,0 0 88 0 0,0 0 16 0 0,0 0 8 0 0,0 0-472 0 0,0 0-96 0 0,0 0-24 0 0,-1 3-200 0 0,0 7-576 0 0,0 5 280 0 0,0 1 304 0 0,0 2 120 0 0,1 1-8 0 0,1 0 0 0 0,0 1-112 0 0,0 1 0 0 0,1 0 0 0 0,0 2 0 0 0,0 0-136 0 0,1 2 24 0 0,0 1 8 0 0,0 3 0 0 0,0 4 184 0 0,0 10 168 0 0,0 6-120 0 0,-1 2-248 0 0,1-3-40 0 0,0-2-16 0 0,-1-2 0 0 0,1-4 176 0 0,0-3 0 0 0,-1-2 0 0 0,1-1 0 0 0,-1-2 0 0 0,1 0 0 0 0,0-1 0 0 0,-1-2 0 0 0,1-1 0 0 0,-1 0 0 0 0,0 0 0 0 0,0 1 0 0 0,-1 0 144 0 0,0 11 176 0 0,-1 5-160 0 0,1 3-256 0 0,1-1-40 0 0,-1-3-16 0 0,0-4 0 0 0,-1-2 152 0 0,0-4 0 0 0,1-2 0 0 0,-1-2 0 0 0,0-3 0 0 0,0-1 0 0 0,0-2 0 0 0,0 0 0 0 0,-1 0 0 0 0,1-1 88 0 0,1 1-88 0 0,1-1 80 0 0,-1-1 16 0 0,0 4 96 0 0,1 1-96 0 0,-1 0-96 0 0,0-2 0 0 0,0 1 0 0 0,1-1 0 0 0,-1 0 0 0 0,1 0 0 0 0,0 3 0 0 0,0 3 0 0 0,1 1 0 0 0,0 1 0 0 0,-1-2 0 0 0,-1 0 0 0 0,0-2 0 0 0,0-1 0 0 0,0-3 0 0 0,0 1 0 0 0,0-2 0 0 0,0-1 0 0 0,1 0 0 0 0,-1-1 0 0 0,1 0 0 0 0,0 0 0 0 0,0 0 0 0 0,1-1 0 0 0,-1 0 0 0 0,1 0 0 0 0,-1 0 0 0 0,0 1 0 0 0,0 0 272 0 0,2 2 40 0 0,-1 0 8 0 0,0 1 0 0 0,1 1-208 0 0,0 1-40 0 0,-1 4-8 0 0,0 1 0 0 0,0 2 160 0 0,-1 1 24 0 0,0-1 8 0 0,-1-1 0 0 0,0-1-256 0 0,-1-1 0 0 0,1-1 0 0 0,0 0 0 0 0,-1 0 0 0 0,-1 1-160 0 0,1 0 32 0 0,-1 1 0 0 0,1-1 128 0 0,0 2 0 0 0,0 0 0 0 0,0 6-992 0 0,2 7-1376 0 0,0-6-19999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453 428 10136 169002 85345,'0'0'448'0'0,"0"0"200"0"0,0 0-648 0 0,0 0 0 0 0,0 0 3064 0 0,1 0 583 0 0,0-3 129 0 0,2-2 16 0 0,1-2-2864 0 0,0-1-576 0 0,-2-2-120 0 0,-1-1-16 0 0,-1-1-216 0 0,-2 0-160 0 0,-1-2 24 0 0,-3-1 8 0 0,-2-1 32 0 0,-3-1 0 0 0,-1-1 8 0 0,-2-1 0 0 0,-1-2 88 0 0,-2-2-104 0 0,0-1 40 0 0,-1 0 64 0 0,-1 1 72 0 0,1 0 80 0 0,-1 1 8 0 0,1 4 8 0 0,-1 1-80 0 0,1 3-24 0 0,1 2 0 0 0,0 1 0 0 0,2 3 160 0 0,-1 1 32 0 0,2 1 8 0 0,0 2 0 0 0,2 1-264 0 0,0 2 0 0 0,1 1 0 0 0,-1 3-168 0 0,-2 6-368 0 0,0 3 256 0 0,2 6 280 0 0,0 5 0 0 0,1 3 0 0 0,2 4 0 0 0,1 2-80 0 0,3 3 16 0 0,0 2 0 0 0,2 4 0 0 0,2 3-80 0 0,2 3-16 0 0,1 2 0 0 0,2 5 0 0 0,1 4 160 0 0,3 5 0 0 0,0 4 0 0 0,0 4 0 0 0,2 3 0 0 0,-1 0 64 0 0,0-2 0 0 0,0-4 8 0 0,1-3 96 0 0,0 6 216 0 0,1-1-192 0 0,-3-4-192 0 0,0-3 0 0 0,-1-3 0 0 0,-2-2 0 0 0,1-3-120 0 0,-2-4-56 0 0,1-5-16 0 0,1 0-904 0 0,0 0-1040 0 0,1-4-7359 0 0,-1-9-4473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478 12 18655 169002 85345,'0'0'832'0'0,"0"0"360"0"0,0 0-1192 0 0,0 0 0 0 0,0 0 0 0 0,0 0 648 0 0,0 0 88 0 0,0 0 24 0 0,-1-1 0 0 0,-4 0-664 0 0,-2 0-96 0 0,-3-1-80 0 0,-5 0-208 0 0,-8 0-216 0 0,-4 0 248 0 0,-1 1 184 0 0,-4 3 8 0 0,-1 1 64 0 0,2 2 216 0 0,3-1 80 0 0,1 1 24 0 0,2 0 0 0 0,1 1-256 0 0,1 0-64 0 0,2-1 0 0 0,0 0 0 0 0,2 0 0 0 0,2 0 0 0 0,0-1 0 0 0,2 1 0 0 0,0 1-3600 0 0,2-1-16431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 84 2304 169002 85345,'0'0'96'0'0,"0"0"32"0"0,0 0-128 0 0,0 0 0 0 0,0 0 0 0 0,0 0 0 0 0,0 0 4392 0 0,0 0 856 0 0,0 0 175 0 0,0 0 33 0 0,0 0-4264 0 0,0 0-848 0 0,0 0-176 0 0,0 2-32 0 0,2 3-216 0 0,1 4-48 0 0,1 2 0 0 0,2 6-288 0 0,3 8-200 0 0,0 4 304 0 0,0 0 312 0 0,0 0 144 0 0,-1-1-16 0 0,-1-2 0 0 0,0-2-256 0 0,-2-1-48 0 0,1-1-16 0 0,-2 0 0 0 0,-1-1 312 0 0,0-1 56 0 0,0-2 16 0 0,-2 1 0 0 0,1 1-192 0 0,-1-1 0 0 0,-1 0 0 0 0,1-2 0 0 0,-1-4-264 0 0,0-4 152 0 0,0-3 112 0 0,0-3 0 0 0,0-2-72 0 0,0-1 160 0 0,0-1 32 0 0,-1 0 8 0 0,1-1 0 0 0,0-3-128 0 0,0-2 0 0 0,0-2 0 0 0,0-1 0 0 0,0-2-80 0 0,0-1-40 0 0,0 0-8 0 0,0-2 0 0 0,1 0 128 0 0,2-1 0 0 0,0-1 0 0 0,1 0 0 0 0,0-1 184 0 0,1 0 56 0 0,0 0 16 0 0,1 0 0 0 0,0-1-256 0 0,1 1 0 0 0,1 0 0 0 0,2-2 128 0 0,1-1-32 0 0,1 1 0 0 0,-1 2 0 0 0,1 2 0 0 0,0 1 0 0 0,0 1 0 0 0,1 0 0 0 0,0 1-96 0 0,0 0 0 0 0,1 1 0 0 0,0 1 0 0 0,2 0 0 0 0,-1 0 0 0 0,2 0 0 0 0,0 0 0 0 0,1 1 72 0 0,4 0 56 0 0,5-1 32 0 0,2 2-64 0 0,0 2 0 0 0,-2 1 0 0 0,-2 3-96 0 0,-2 1-88 0 0,1 2 24 0 0,2 1 0 0 0,-1 2 64 0 0,2 1 64 0 0,1 0-64 0 0,-3 1-96 0 0,-4-1-48 0 0,-3 1-16 0 0,-3-1-984 0 0,-4-1-1192 0 0,0-1-10391 0 0,-2-1 3943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5 249 1376 169002 85345,'0'0'64'0'0,"0"0"8"0"0,0 0-72 0 0,0 0 0 0 0,0 0 0 0 0,0 0 0 0 0,2 1 3312 0 0,1 3 648 0 0,1-1 128 0 0,1 2 23 0 0,0 0-3087 0 0,3 1-624 0 0,1 1-120 0 0,2 0-24 0 0,0 0-192 0 0,2-2-64 0 0,1 0 0 0 0,0-2 72 0 0,1 0-72 0 0,0-1 0 0 0,-1-1 0 0 0,0-2-88 0 0,0 0 88 0 0,0-2 64 0 0,0-1-64 0 0,1-2 88 0 0,-1-1 232 0 0,0 1 56 0 0,-1-3 8 0 0,1-2-160 0 0,3-3-768 0 0,0-2 256 0 0,-2 0 408 0 0,-2 0 72 0 0,-3 1 24 0 0,-1 1 0 0 0,-3 2-120 0 0,-2-1-32 0 0,-2-1 0 0 0,-1-2 0 0 0,-1-1 48 0 0,-2-1 8 0 0,0 2 0 0 0,-1 1 0 0 0,-2 2-120 0 0,0 2 64 0 0,-2 2-64 0 0,-2 2 0 0 0,0 1 120 0 0,-3 1-24 0 0,-1 3-8 0 0,-5 7-336 0 0,-6 11-608 0 0,-3 6 416 0 0,0 3 440 0 0,2 1 0 0 0,1 1 0 0 0,2-1 0 0 0,0 0 0 0 0,3 1 0 0 0,1 0 0 0 0,1 0-88 0 0,3 1 224 0 0,1 0 48 0 0,2 1 8 0 0,3 0 0 0 0,2 1 136 0 0,2 1 32 0 0,3 0 8 0 0,3 1 0 0 0,2 0-168 0 0,4 1-32 0 0,3 0-8 0 0,3 1 0 0 0,2 0 64 0 0,2 3 0 0 0,1 0 8 0 0,1-1 0 0 0,1-3-80 0 0,1-3-24 0 0,-1-3 0 0 0,0-5 0 0 0,-1-3-200 0 0,5-4-176 0 0,3-3-584 0 0,7-6-848 0 0,2-9 824 0 0,4-16-2856 0 0,5-16 1729 0 0,1-10-1 0 0,-7 2-10768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53.08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nkEffects" value="pencil"/>
    </inkml:brush>
  </inkml:definitions>
  <inkml:trace contextRef="#ctx0" brushRef="#br0">194 271 14368 169002 85345,'0'0'1576'0'0,"0"0"-1576"0"0,0 0 0 0 0,2 1 0 0 0,2 0 479 0 0,3 0 73 0 0,1 0 24 0 0,3 0 0 0 0,-1-1-384 0 0,1-1-80 0 0,0 0-16 0 0,1-1 0 0 0,-1-1-96 0 0,1 0-80 0 0,0-1 16 0 0,-1-1 0 0 0,0-1 64 0 0,-2-1 0 0 0,1-1 0 0 0,-2 0 0 0 0,-1-1-120 0 0,-1 1-8 0 0,0-2 0 0 0,-2 0 0 0 0,1 0 576 0 0,-1 0 104 0 0,0 1 24 0 0,-1 0 8 0 0,-1 0-232 0 0,-1 0-40 0 0,-1 0-16 0 0,-2-1 0 0 0,-1-1-200 0 0,-2-1-32 0 0,-2-2 24 0 0,-1 2 136 0 0,-1 0 24 0 0,0 1 8 0 0,-2 2 0 0 0,-1 0-256 0 0,-2 2 0 0 0,-1 1 0 0 0,-4 1 0 0 0,-2 1-64 0 0,1 1 64 0 0,0 2-80 0 0,-2 2 80 0 0,-3 3-80 0 0,0 1 80 0 0,1 2-80 0 0,1 1 80 0 0,3 2 0 0 0,1 1 64 0 0,3 0-64 0 0,3 2-128 0 0,2 0-56 0 0,2 1-8 0 0,2 0-8 0 0,3 1 296 0 0,1 1 64 0 0,3 1 16 0 0,2 0 0 0 0,4 2 32 0 0,1 2 8 0 0,2 0 0 0 0,2 0 0 0 0,3 1-216 0 0,4 0 0 0 0,1 1 0 0 0,3 0 0 0 0,0 1 0 0 0,0-2 0 0 0,-1 0 0 0 0,1-1 0 0 0,-3-3 320 0 0,0-3 32 0 0,1-1 0 0 0,0-2 0 0 0,1-3 48 0 0,4-3 432 0 0,3-1-416 0 0,1-4-184 0 0,0-2-32 0 0,0-4-8 0 0,-1-3 0 0 0,2-3-128 0 0,6-7-64 0 0,9-8-512 0 0,11-10-920 0 0,3-4-8655 0 0,-9 4-4865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4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18975 0 0,'0'0'2603'0'0,"-1"2"-2418"0"0,-1 4-113 0 0,0 1-1 0 0,1-1 1 0 0,-1 1 0 0 0,1-1-1 0 0,1 1 1 0 0,-1 0-1 0 0,1 0 1 0 0,1 7-1 0 0,-1-3-83 0 0,24 496-347 0 0,-18-434 322 0 0,32 661-211 0 0,-31-570 134 0 0,2 97 100 0 0,4 118 93 0 0,-5-233-36 0 0,14 189 380 0 0,28-4-1860 0 0,-36-283-512 0 0,1-3-4905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06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26 219 3224 0 0,'0'0'143'0'0,"-1"0"-3"0"0,-4 0-168 0 0,-14-7 15471 0 0,19 6-15086 0 0,1-8 1010 0 0,-1 8-1363 0 0,1 0 0 0 0,-1-1 0 0 0,1 1 0 0 0,0 0 0 0 0,0 0 0 0 0,-1 0 0 0 0,1 0 0 0 0,0 0 0 0 0,0 0 0 0 0,0 0 0 0 0,0 0 0 0 0,0 0 0 0 0,0 1 0 0 0,1-1 0 0 0,-1 0 0 0 0,2 0 0 0 0,23-10-49 0 0,-20 9-17 0 0,15-4-66 0 0,0 1 0 0 0,1 0 1 0 0,29-1-1 0 0,-3 0 151 0 0,320-23-460 0 0,-343 28 397 0 0,264-4 569 0 0,-64 1-369 0 0,337-4 458 0 0,-220 2-209 0 0,-163 2-201 0 0,148-5 80 0 0,-10-2-45 0 0,3 0-90 0 0,24 2 219 0 0,-114 4 279 0 0,129-2-695 0 0,567 15 116 0 0,-781-4-336 0 0,401 6 317 0 0,-78-1 428 0 0,214 3-583 0 0,-241-1 819 0 0,-81 1-593 0 0,4 0-43 0 0,-75-5-36 0 0,146 1 38 0 0,184-1 109 0 0,813-7 352 0 0,-967-7-260 0 0,-166 1-294 0 0,294-12-270 0 0,-389 11 430 0 0,61-4 359 0 0,264-6-274 0 0,-305 8-235 0 0,-61 2 0 0 0,874-24-208 0 0,-495 20 374 0 0,-205 5-84 0 0,557 1-82 0 0,-600 6 0 0 0,129 6 0 0 0,-180-2 0 0 0,208-2-88 0 0,-232 0 88 0 0,302 9 0 0 0,-167-3 33 0 0,-5-1-2 0 0,244 8-31 0 0,-483-14 0 0 0,336-1 42 0 0,-246-2 0 0 0,142-2 140 0 0,-56-5-365 0 0,-3 1 302 0 0,-32 0-196 0 0,-215 6 72 0 0,237-2 34 0 0,-41 2 33 0 0,-17 2-153 0 0,-74 1 347 0 0,-100-3-185 0 0,31 1-22 0 0,-43 1 39 0 0,-20-1-27 0 0,0 0 0 0 0,0 1-1 0 0,0 0 1 0 0,10 2 0 0 0,-6 0-75 0 0,24 2 0 0 0,-20-3-27 0 0,0 0-1 0 0,28 8 1 0 0,-21-5 41 0 0,-14 0-13 0 0,-7-1 2 0 0,0 0-1 0 0,0 0 1 0 0,0 0 0 0 0,0 0 0 0 0,-1 0 0 0 0,0 1 0 0 0,0-1-1 0 0,0 1 1 0 0,0 0 0 0 0,-1-1 0 0 0,0 1 0 0 0,2 8 0 0 0,-1 6-49 0 0,1 36 1 0 0,0 64-32 0 0,6 17 91 0 0,-2-50 0 0 0,0 121-42 0 0,-3-74 20 0 0,-1-47 29 0 0,11 228-188 0 0,-10-99 115 0 0,-2-27 29 0 0,1-112-115 0 0,14 179-623 0 0,6-123 731 0 0,14 48 218 0 0,1 8 528 0 0,1 0-652 0 0,-24-122-56 0 0,-5-24 6 0 0,10 51 0 0 0,-1 22 0 0 0,-18-104 0 0 0,4 31 0 0 0,-6-30 0 0 0,1-11 0 0 0,0 0 0 0 0,0 1 0 0 0,0-1 0 0 0,-1 0 0 0 0,1 0 0 0 0,0 0 0 0 0,-1 1 0 0 0,1-1 0 0 0,-1 0 0 0 0,1 0 0 0 0,-1 0 0 0 0,0 0 0 0 0,1 0 0 0 0,-2 1 0 0 0,-1 2 0 0 0,-4 8 0 0 0,3-11 0 0 0,1 0 0 0 0,-3 2-38 0 0,1 0 1 0 0,-1-1-1 0 0,0 1 0 0 0,0-1 0 0 0,0 0 0 0 0,0-1 0 0 0,0 1 0 0 0,-10 0 1 0 0,-6-1-207 0 0,-25-1 1 0 0,21 0 188 0 0,-221-8 265 0 0,200 5-256 0 0,-261-8-140 0 0,-996 7-54 0 0,749 8 182 0 0,-180 0 68 0 0,216 5-10 0 0,-508 0 575 0 0,724-4-1016 0 0,101-1 342 0 0,-284 10 241 0 0,99-2-308 0 0,-63 7 281 0 0,104-3-25 0 0,79-3-125 0 0,-51 0-30 0 0,-671 14 5 0 0,789-19 60 0 0,-28 0 0 0 0,-352 15 0 0 0,368-2 20 0 0,-146 10 24 0 0,151-21-55 0 0,-425 16-50 0 0,265-17 148 0 0,-274 3 114 0 0,-60-21-201 0 0,-21-8-26 0 0,10 0 36 0 0,508 12-10 0 0,-285-16 0 0 0,-96-19-64 0 0,-440 13 64 0 0,223 29 0 0 0,704-1 0 0 0,-320 15 0 0 0,301-5 3 0 0,-638 47 58 0 0,-189-14-125 0 0,586-22 122 0 0,19 0 303 0 0,2 3-716 0 0,44-2 243 0 0,-59 3-8 0 0,179-12-233 0 0,-54 8-552 0 0,-213 25 647 0 0,279-28-56 0 0,0 2 600 0 0,-57 8-662 0 0,150-21 214 0 0,-169 20 143 0 0,199-23 221 0 0,1-2 0 0 0,-49-2 0 0 0,65-1 525 0 0,17-1-560 0 0,4 1-169 0 0,-1 0-1 0 0,1 0 1 0 0,0 0-1 0 0,0 0 1 0 0,-1 0-1 0 0,1 0 1 0 0,0 0-1 0 0,0 0 1 0 0,-1 0-1 0 0,1 0 0 0 0,0 0 1 0 0,0-1-1 0 0,-1 1 1 0 0,1 0-1 0 0,0 0 1 0 0,0 0-1 0 0,0 0 1 0 0,-1 0-1 0 0,1 0 1 0 0,0 0-1 0 0,0-1 1 0 0,0 1-1 0 0,-1 0 1 0 0,1 0-1 0 0,0 0 0 0 0,0 0 1 0 0,0-1-1 0 0,0 1 1 0 0,-1 0-1 0 0,1 0 1 0 0,0 0-1 0 0,0-1 1 0 0,0 1-1 0 0,0 0 1 0 0,0 0-1 0 0,0-1 1 0 0,5-42 472 0 0,1-1-467 0 0,2-46-1019 0 0,-7 20 381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0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1376 0 0,'-1'2'11764'0'0,"-2"4"-10912"0"0,0 0 1 0 0,0 0-1 0 0,1 0 1 0 0,0 1 0 0 0,-2 7-1 0 0,2-2-299 0 0,0-1-1 0 0,0 17 1 0 0,2 8-1046 0 0,6 37 0 0 0,-1-20 944 0 0,9 168-578 0 0,0-71 115 0 0,1 13 0 0 0,-9-37-46 0 0,4 179 46 0 0,0-155-41 0 0,-2-42 52 0 0,-3-40 28 0 0,3-1 0 0 0,20 79-1 0 0,25 146 539 0 0,-44-230-402 0 0,39 322 886 0 0,-15-111-2 0 0,22 299 613 0 0,-52-528-1488 0 0,47 327-1017 0 0,-41-339-1191 0 0,7-1-5578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1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18975 0 0,'0'0'3872'0'0,"-5"1"-3889"0"0,1 2-107 0 0,2-1 94 0 0,0-1 0 0 0,0 1 0 0 0,0 0 0 0 0,0 0 0 0 0,0 0 0 0 0,0 0 0 0 0,1 0 1 0 0,-1 0-1 0 0,1 0 0 0 0,-1 0 0 0 0,1 1 0 0 0,0-1 0 0 0,-1 4 0 0 0,-2 11-25 0 0,0-2 24 0 0,1 1-1 0 0,1-1 1 0 0,-1 18-1 0 0,14 224-46 0 0,-6-177 127 0 0,13 47-38 0 0,-3-26-12 0 0,10 87 1 0 0,-15-101 0 0 0,4 67 0 0 0,8 90 0 0 0,-9-126 0 0 0,12 76 0 0 0,-18-87 0 0 0,-4-40 0 0 0,3 0 0 0 0,17 76 0 0 0,2-52 3 0 0,10 50 218 0 0,0 70 315 0 0,-7-57-340 0 0,2 7 600 0 0,4 10-540 0 0,-19-49-256 0 0,-4-62 8 0 0,-2-10-48 0 0,-4-9-192 0 0,0 3-696 0 0,15 59 0 0 0,-10-77-416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964 1 21279 0 0,'0'0'2464'0'0,"-5"4"-2208"0"0,-45 35-128 0 0,-93 110-750 0 0,17-14 52 0 0,-150 120 525 0 0,197-178 400 0 0,-82 104-1 0 0,144-160-614 0 0,1 2-1 0 0,1-1 1 0 0,1 2-1 0 0,2 0 1 0 0,0 0-1 0 0,1 1 1 0 0,-10 40-1 0 0,19-61-86 0 0,1 0 0 0 0,0 0-1 0 0,1 1 1 0 0,-1-1 0 0 0,1 1-1 0 0,0-1 1 0 0,0 0 0 0 0,0 1-1 0 0,0-1 1 0 0,1 1 0 0 0,0-1-1 0 0,0 0 1 0 0,0 1 0 0 0,0-1-1 0 0,3 6 1 0 0,-2-9 120 0 0,-1 1 0 0 0,1 0 0 0 0,-1-1 0 0 0,1 1 0 0 0,-1 0-1 0 0,1-1 1 0 0,0 0 0 0 0,4 3 0 0 0,-6-4 225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2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1585 1 18863 0 0,'0'0'1706'0'0,"0"2"-1405"0"0,-2 1-245 0 0,1 0-1 0 0,-1 1 1 0 0,1-1-1 0 0,-1 0 1 0 0,0 0 0 0 0,0 0-1 0 0,-1-1 1 0 0,-4 6 0 0 0,-27 22 1169 0 0,17-16-870 0 0,-158 121-145 0 0,115-93-268 0 0,-106 99 0 0 0,40-5-174 0 0,-31 31-32 0 0,-78 49 242 0 0,51-36 3 0 0,15 15 161 0 0,98-112 210 0 0,-48 69-944 0 0,101-125-843 0 0,1-1-3872 0 0,2-3-1441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926 1 21743 0 0,'0'0'2176'0'0,"0"2"-1989"0"0,-12 19 184 0 0,0 0 0 0 0,-1-1 0 0 0,-29 36-1 0 0,3-5-488 0 0,6-7 29 0 0,-2-2 0 0 0,-70 64 1 0 0,-132 122 39 0 0,164-156 66 0 0,32-28 198 0 0,-67 93 0 0 0,77-92-1018 0 0,3 1 0 0 0,1 1 0 0 0,3 1 1 0 0,-27 76-1 0 0,46-110-1021 0 0,2 1 0 0 0,-3 23 0 0 0,6-36 1665 0 0,-1 3-1887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4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13360 0 0,'0'0'1209'0'0,"1"2"-994"0"0,0 0-213 0 0,0 1 1 0 0,0 0 0 0 0,0 0 0 0 0,-1 0 0 0 0,1 6 0 0 0,3 10 132 0 0,3 6 777 0 0,10 24 617 0 0,-11-33-974 0 0,7 30 0 0 0,0 2-432 0 0,20 53-50 0 0,30 77-77 0 0,-39-123-141 0 0,3-1 0 0 0,49 74-1 0 0,-66-114 94 0 0,12 17-255 0 0,-2 0 1 0 0,18 37-1 0 0,-3-6 2422 0 0,-31-75-1366 0 0,-3 5-596 0 0,0-1-1 0 0,-1 1 0 0 0,1 0 0 0 0,-2-1 0 0 0,1 1 1 0 0,-1 0-1 0 0,-4-14 0 0 0,0-9-34 0 0,1-47-80 0 0,4 60 178 0 0,0-1 0 0 0,2 1 0 0 0,3-22 0 0 0,3-18 185 0 0,-6 43-285 0 0,1 1 1 0 0,1-1-1 0 0,0 1 0 0 0,12-26 1 0 0,-7 16 86 0 0,-4 13-17 0 0,1 1-1 0 0,0 1 0 0 0,0-1 1 0 0,1 1-1 0 0,11-12 0 0 0,-15 20-188 0 0,0 1 1 0 0,0 0-1 0 0,0 0 0 0 0,0 0 0 0 0,-1 0 0 0 0,7 1 0 0 0,-7 0-45 0 0,0 0 0 0 0,1-1 0 0 0,-1 1 0 0 0,0 1 0 0 0,0-1 0 0 0,0 0-1 0 0,0 0 1 0 0,0 1 0 0 0,0-1 0 0 0,0 1 0 0 0,0 0 0 0 0,0-1 0 0 0,-1 1 0 0 0,1 0 0 0 0,-1 0-1 0 0,1 0 1 0 0,1 3 0 0 0,2 4 115 0 0,-1 1 0 0 0,6 15 0 0 0,-7-16-15 0 0,4 7-103 0 0,-1 0-1 0 0,-1 0 1 0 0,0 1 0 0 0,-1 0 0 0 0,-1-1 0 0 0,2 31-1 0 0,-5-43 51 0 0,-3 46-158 0 0,2-45 139 0 0,0 0-1 0 0,0 0 1 0 0,0-1 0 0 0,-1 1-1 0 0,0 0 1 0 0,0-1 0 0 0,-5 9 0 0 0,-1 0 2 0 0,5-8 30 0 0,0 0 1 0 0,0-1 0 0 0,0 1 0 0 0,0-1 0 0 0,0 0 0 0 0,-1 0-1 0 0,0 0 1 0 0,-7 5 0 0 0,-7 3 127 0 0,10-6-105 0 0,0-1 1 0 0,0 0-1 0 0,0-1 1 0 0,0 0-1 0 0,-1 0 1 0 0,-15 5-1 0 0,4-4-371 0 0,16-4 44 0 0,-1 0-1 0 0,1 0 0 0 0,-1 0 0 0 0,0 0 0 0 0,1 0 1 0 0,-1-1-1 0 0,1 0 0 0 0,-1 0 0 0 0,0 0 0 0 0,1-1 1 0 0,-7-1-1 0 0,-3-3-1237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6912 0 0,'0'2'3884'0'0,"17"36"6105"0"0,-12-28-9210 0 0,0 0 1 0 0,6 20-1 0 0,10 67-330 0 0,-7-27-430 0 0,20 113-19 0 0,35 151 0 0 0,-29-164-628 0 0,-29-141-655 0 0,1-1-4075 0 0,0-1-1660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3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 19727 0 0,'0'0'1787'0'0,"-1"7"-1322"0"0,-19 33 1717 0 0,17-32-1854 0 0,-2-1 1 0 0,1 1 0 0 0,-6 7 0 0 0,-5 8 96 0 0,-51 82 496 0 0,46-74-951 0 0,-1 0 0 0 0,-1-2 0 0 0,-1-1 1 0 0,-2 0-1 0 0,0-2 0 0 0,-2-1 0 0 0,-55 39 0 0 0,-66 46-1281 0 0,56-32-6943 0 0,57-46 916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66 18367 0 0,'0'0'2498'0'0,"-2"1"-1953"0"0,-4 7-400 0 0,-1 0 0 0 0,1 0 0 0 0,1 0 0 0 0,0 1-1 0 0,0 0 1 0 0,0 0 0 0 0,-6 19 0 0 0,-15 72-967 0 0,22-76 704 0 0,1 0-1 0 0,1 1 0 0 0,1-1 1 0 0,1 1-1 0 0,1-1 0 0 0,2 0 1 0 0,0 1-1 0 0,9 29 0 0 0,-11-49 156 0 0,1 0 1 0 0,0 0-1 0 0,0 0 0 0 0,0 0 0 0 0,0 0 0 0 0,1-1 0 0 0,0 1 0 0 0,0-1 0 0 0,0 0 0 0 0,0 0 1 0 0,1 0-1 0 0,-1 0 0 0 0,6 3 0 0 0,-7-5-2 0 0,1 0 0 0 0,0 0 0 0 0,0-1 0 0 0,-1 1-1 0 0,1-1 1 0 0,0 1 0 0 0,0-1 0 0 0,1 0 0 0 0,-1 0 0 0 0,0 0 0 0 0,0-1 0 0 0,0 1 0 0 0,1-1 0 0 0,-1 0 0 0 0,0 0 0 0 0,1 0 0 0 0,-1 0 0 0 0,0 0 0 0 0,0-1-1 0 0,1 1 1 0 0,4-3 0 0 0,-5 2 7 0 0,0 0 0 0 0,0-1-1 0 0,-1 1 1 0 0,1-1 0 0 0,0 0-1 0 0,-1 0 1 0 0,1 0 0 0 0,-1 0-1 0 0,0 0 1 0 0,0-1 0 0 0,2-2-1 0 0,19-32 18 0 0,-11 16-46 0 0,-2 4 136 0 0,-2 0 1 0 0,0-1-1 0 0,-1 0 0 0 0,0 0 0 0 0,-2-1 0 0 0,5-23 0 0 0,-8 25-110 0 0,0 1-1 0 0,-1-1 0 0 0,0 0 0 0 0,-2 1 1 0 0,0-1-1 0 0,0 0 0 0 0,-2 1 1 0 0,0-1-1 0 0,-1 1 0 0 0,-1 0 0 0 0,0 0 1 0 0,-1 1-1 0 0,-15-30 0 0 0,15 36-109 0 0,1 1-1 0 0,-1 0 0 0 0,-1 0 0 0 0,1 0 1 0 0,-1 1-1 0 0,-1 0 0 0 0,1 0 1 0 0,-11-7-1 0 0,13 12 51 0 0,-1-1 0 0 0,0 1 0 0 0,0 0 0 0 0,0 0-1 0 0,-12-2 1 0 0,17 4 32 0 0,0-1 1 0 0,-1 1-1 0 0,1 0 0 0 0,0 0 0 0 0,0 0 0 0 0,0 0 1 0 0,0 0-1 0 0,0 0 0 0 0,0 1 0 0 0,0-1 0 0 0,0 0 1 0 0,-2 1-1 0 0,-7 1 89 0 0,9-2-82 0 0,0 0 1 0 0,0 1-1 0 0,0-1 1 0 0,0 0 0 0 0,0 1-1 0 0,0-1 1 0 0,1 0-1 0 0,-1 1 1 0 0,0-1-1 0 0,0 1 1 0 0,0-1 0 0 0,1 1-1 0 0,-1 0 1 0 0,0-1-1 0 0,1 1 1 0 0,-1 0 0 0 0,0 0-1 0 0,1-1 1 0 0,-1 1-1 0 0,1 0 1 0 0,-1 0-1 0 0,1 0 1 0 0,0 0 0 0 0,-1-1-1 0 0,1 1 1 0 0,0 0-1 0 0,0 0 1 0 0,-1 0 0 0 0,1 0-1 0 0,0 0 1 0 0,0 1-1 0 0,1 1 14 0 0,0 0-1 0 0,0-1 0 0 0,0 1 0 0 0,0-1 1 0 0,1 0-1 0 0,-1 1 0 0 0,1-1 0 0 0,-1 0 1 0 0,1 0-1 0 0,0 0 0 0 0,0 0 1 0 0,0 0-1 0 0,0 0 0 0 0,0 0 0 0 0,0-1 1 0 0,0 1-1 0 0,1-1 0 0 0,-1 0 0 0 0,1 1 1 0 0,3 0-1 0 0,2 1 62 0 0,0 0-1 0 0,0 0 1 0 0,1-1-1 0 0,-1 0 1 0 0,12 1-1 0 0,-5-2 8 0 0,-7 0-84 0 0,0 0-1 0 0,0 0 0 0 0,0-1 0 0 0,10-1 0 0 0,4-2-123 0 0,-12 2-11 0 0,-1 0 1 0 0,1-1 0 0 0,13-4 0 0 0,31-13-2749 0 0,-26 7 1163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6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4 3224 0 0,'0'0'18188'0'0,"-5"-3"-16583"0"0,-2 3-1544 0 0,1 0 0 0 0,-1 0 0 0 0,1 1 0 0 0,-1 0 1 0 0,1 0-1 0 0,-1 1 0 0 0,1 0 0 0 0,0 0 1 0 0,-1 0-1 0 0,-6 5 0 0 0,4-2-85 0 0,1-1-1 0 0,0 0 0 0 0,1 0 0 0 0,0 1 0 0 0,0 1 1 0 0,-11 10-1 0 0,10-8 17 0 0,-1 1-46 0 0,1 0 0 0 0,-10 14 0 0 0,16-20 99 0 0,0 1-1 0 0,0-1 0 0 0,1 1 1 0 0,-1 0-1 0 0,1-1 0 0 0,0 1 1 0 0,0 0-1 0 0,0 0 0 0 0,0 0 1 0 0,0 0-1 0 0,1 6 0 0 0,0-5 14 0 0,0 0 0 0 0,1 0 0 0 0,0-1 0 0 0,0 1 0 0 0,0 0 0 0 0,0 0 0 0 0,1 0-1 0 0,0-1 1 0 0,0 1 0 0 0,0-1 0 0 0,0 1 0 0 0,1-1 0 0 0,0 0 0 0 0,-1 0 0 0 0,2 0 0 0 0,-1 0 0 0 0,0-1 0 0 0,1 1-1 0 0,0-1 1 0 0,8 5 0 0 0,-4-2 23 0 0,0 0 0 0 0,1-1 1 0 0,0 0-1 0 0,0-1 0 0 0,0 0 0 0 0,19 5 0 0 0,-20-7-448 0 0,0-1-1 0 0,0 0 1 0 0,12 1 0 0 0,-13-2-985 0 0,0-1 1 0 0,-1 1-1 0 0,1-1 0 0 0,10-3 0 0 0,7-3-6147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2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20127 0 0,'0'0'2702'0'0,"1"2"-2153"0"0,9 36 665 0 0,-8-29-1185 0 0,0 0 0 0 0,1 0 0 0 0,5 13 1 0 0,14 20-20 0 0,-12-24-42 0 0,-1 0 0 0 0,0 1 0 0 0,8 30 0 0 0,6 71-55 0 0,-16-72 44 0 0,14 112-385 0 0,-3-14-640 0 0,-15-126 989 0 0,-1 0 0 0 0,-2 30 0 0 0,0-21 3413 0 0,-1-30-3230 0 0,0-1 0 0 0,0 1 1 0 0,0-1-1 0 0,0 0 0 0 0,1 1 1 0 0,-1-1-1 0 0,0 0 0 0 0,1 0 1 0 0,-1-2-1 0 0,0 1 46 0 0,-6-15 150 0 0,2 0-1 0 0,0 0 0 0 0,1-1 0 0 0,1 0 1 0 0,-2-34-1 0 0,6-9 23 0 0,17-115 0 0 0,-11 138-747 0 0,2-1 1 0 0,2 1-1 0 0,31-72 0 0 0,-25 66-1519 0 0,-6 14-2406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7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 18023 0 0,'3'1'407'0'0,"36"6"82"0"0,1-2 0 0 0,0-1-1 0 0,55-3 1 0 0,18 2 2167 0 0,-88-2-1805 0 0,33-4 0 0 0,-18 0-408 0 0,211-15 525 0 0,-103 7-1899 0 0,-80 2-1038 0 0,-43 4 178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734 854 20791 0 0,'0'0'2084'0'0,"-6"-4"-1810"0"0,-77-35 2408 0 0,53 28-2522 0 0,-34-9 0 0 0,50 17-160 0 0,-1 0 0 0 0,0 1 0 0 0,1 0 0 0 0,-1 2 0 0 0,0-1 0 0 0,-29 5 0 0 0,21-1 0 0 0,1 2 0 0 0,0 0 0 0 0,-39 15 0 0 0,43-12-40 0 0,0 1-1 0 0,1 0 0 0 0,0 1 1 0 0,1 1-1 0 0,0 0 0 0 0,1 2 1 0 0,0-1-1 0 0,-20 24 0 0 0,20-18-27 0 0,0 1 1 0 0,1 0-1 0 0,1 1 0 0 0,1 1 1 0 0,1 0-1 0 0,-13 35 0 0 0,20-43-23 0 0,0 0 0 0 0,0 0 0 0 0,2 0 0 0 0,0 0-1 0 0,-1 22 1 0 0,2-30 66 0 0,1 1-1 0 0,1-1 0 0 0,-1 0 1 0 0,1 1-1 0 0,0-1 0 0 0,0 0 1 0 0,0 1-1 0 0,1-1 1 0 0,-1 0-1 0 0,1 0 0 0 0,1 0 1 0 0,-1-1-1 0 0,1 1 0 0 0,0 0 1 0 0,0-1-1 0 0,5 7 1 0 0,2-3-52 0 0,21 15 0 0 0,-5-5 9 0 0,-8-5 67 0 0,1 0 0 0 0,0-2-1 0 0,1 0 1 0 0,1-1 0 0 0,0-1 0 0 0,33 10-1 0 0,-37-14-15 0 0,0-2-1 0 0,1 1 0 0 0,-1-2 1 0 0,1 0-1 0 0,-1-2 0 0 0,1 1 1 0 0,-1-2-1 0 0,36-6 0 0 0,34-16-259 0 0,-76 19 256 0 0,0 0 0 0 0,0-1 0 0 0,-1 0 0 0 0,0-1-1 0 0,16-12 1 0 0,13-12 61 0 0,52-45 364 0 0,-79 64-368 0 0,-1-1 1 0 0,0 0 0 0 0,-1 0 0 0 0,-1-1 0 0 0,11-19-1 0 0,-5 1 51 0 0,-2-1 0 0 0,11-39 0 0 0,-12 35 51 0 0,-4 8-13 0 0,-1 1 0 0 0,6-58 0 0 0,-7-59 208 0 0,-10 38 134 0 0,2 72-354 0 0,-2-11 11 0 0,0-15 36 0 0,2 17-22 0 0,-11-64 0 0 0,-1-2 353 0 0,11 74-151 0 0,-1 0 1 0 0,-10-36 0 0 0,13 68-331 0 0,0 0-1 0 0,0-1 0 0 0,0 1 1 0 0,0 0-1 0 0,0-1 1 0 0,-1 1-1 0 0,0 0 0 0 0,1 0 1 0 0,-1 0-1 0 0,0 1 1 0 0,0-1-1 0 0,-1 0 1 0 0,1 1-1 0 0,-1-1 0 0 0,1 1 1 0 0,-4-3-1 0 0,-1 1-9 0 0,-12-11-140 0 0,16 13 95 0 0,2 1-35 0 0,-15 12-1017 0 0,14-8 1073 0 0,-1 1 0 0 0,1 0 0 0 0,0-1 0 0 0,0 1 0 0 0,0 0-1 0 0,0 0 1 0 0,1 0 0 0 0,-1 0 0 0 0,0 8 0 0 0,-5 43-208 0 0,5-35 145 0 0,0 25-244 0 0,2-1 0 0 0,2 0 1 0 0,2 0-1 0 0,18 85 0 0 0,-19-116 331 0 0,2 0 0 0 0,0-1 0 0 0,0 1 0 0 0,13 19 0 0 0,3 8 0 0 0,-18-34-1 0 0,9 19-18 0 0,-1 1 0 0 0,9 30 0 0 0,-6-15 165 0 0,-10-30-103 0 0,0 0 0 0 0,3 18 1 0 0,17 71-25 0 0,1 6 51 0 0,1 7-105 0 0,-23-100-61 0 0,9 31-2936 0 0,-10-35-2385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0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5984 0 0,'0'0'541'0'0,"1"2"-445"0"0,4 13 2130 0 0,1 4 9066 0 0,-4-8-8610 0 0,0-1-1656 0 0,12 38 1261 0 0,-8-28-2270 0 0,7 20-1 0 0,-12-37-279 0 0,0-1-1 0 0,0 0 0 0 0,0 0 1 0 0,0 1-1 0 0,-1-1 1 0 0,1 0-1 0 0,-1 1 0 0 0,0-1 1 0 0,1 1-1 0 0,-1-1 0 0 0,0 0 1 0 0,0 1-1 0 0,-1 2 1 0 0,0 2-1884 0 0</inkml:trace>
  <inkml:trace contextRef="#ctx0" brushRef="#br0" timeOffset="1">110 87 24335 0 0,'0'0'2664'0'0,"0"-9"-2664"0"0,0 0-144 0 0,0-4-56 0 0,0-5-16 0 0,0 2-6864 0 0,0-6-1375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9 21279 0 0,'0'0'3424'0'0,"-2"0"-3104"0"0,-21-4-338 0 0,18 3-34 0 0,1 0 1 0 0,-1 0-1 0 0,0 0 1 0 0,-6 0-1 0 0,-13 2-344 0 0,1 0-1 0 0,-1 1 1 0 0,1 2-1 0 0,-1 0 1 0 0,1 2-1 0 0,1 0 1 0 0,-1 2-1 0 0,1 0 1 0 0,1 2 0 0 0,-34 19-1 0 0,29-8 842 0 0,26-20-423 0 0,-1 0 0 0 0,1 0-1 0 0,-1 0 1 0 0,1 0-1 0 0,-1 0 1 0 0,1 0-1 0 0,-1 0 1 0 0,1 0 0 0 0,0 0-1 0 0,0 0 1 0 0,-1 1-1 0 0,1-1 1 0 0,0 0-1 0 0,0 0 1 0 0,0 0 0 0 0,0 0-1 0 0,1 1 1 0 0,-1-1-1 0 0,0 0 1 0 0,0 0-1 0 0,1 0 1 0 0,0 2 0 0 0,0 2 36 0 0,0-1-17 0 0,0 0 0 0 0,1 0 0 0 0,-1 0 0 0 0,1 0 0 0 0,0 0 0 0 0,0-1 0 0 0,0 1 0 0 0,0-1 0 0 0,1 1 0 0 0,0-1 1 0 0,-1 0-1 0 0,1 0 0 0 0,1 0 0 0 0,-1 0 0 0 0,0 0 0 0 0,7 3 0 0 0,6 4-34 0 0,1-1 0 0 0,27 10 0 0 0,-23-9 103 0 0,1 0-112 0 0,-1 1 0 0 0,0 1-1 0 0,-1 0 1 0 0,0 2 0 0 0,-1 1 0 0 0,26 25-1 0 0,-40-35-41 0 0,67 73-472 0 0,-67-72 512 0 0,-1-2-1 0 0,-1 1-1 0 0,1 0 0 0 0,-1 0 1 0 0,0 0-1 0 0,0 1 1 0 0,0-1-1 0 0,-1 1 1 0 0,0-1-1 0 0,2 8 0 0 0,-3-8 5 0 0,0-1-1 0 0,0 1 1 0 0,-1-1 0 0 0,1 1-1 0 0,-1 0 1 0 0,0-1-1 0 0,-1 1 1 0 0,-1 8-1 0 0,1-10 2 0 0,0 0 0 0 0,0 0 0 0 0,0-1 1 0 0,-1 1-1 0 0,1 0 0 0 0,-1-1 0 0 0,1 1 0 0 0,-1-1 0 0 0,0 0 0 0 0,0 1 0 0 0,0-1 0 0 0,0 0 0 0 0,-1 0 0 0 0,1-1 0 0 0,-5 4 0 0 0,-7 3-18 0 0,-1-1-1 0 0,0 0 0 0 0,0 0 0 0 0,-1-2 1 0 0,0 0-1 0 0,-21 4 0 0 0,-101 9-1227 0 0,86-13 435 0 0,21-3-705 0 0,0-1 0 0 0,-51-5-1 0 0,32-4-137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1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0,'0'0'143'0'0,"2"1"-3"0"0,1 2 1958 0 0,0 0 1 0 0,0 0-1 0 0,0 0 0 0 0,-1 0 1 0 0,4 6-1 0 0,9 22 6794 0 0,-4 3-4486 0 0,-3-1-5273 0 0,-2 6 903 0 0,3 76 0 0 0,-11 40-517 0 0,-21 96-2165 0 0,3-33-1732 0 0,11-105 1267 0 0,3-39-2276 0 0,1-25-82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0 767 21911 0 0,'2'-2'498'0'0,"10"-14"-143"0"0,1 2 0 0 0,1 0 0 0 0,21-17 0 0 0,12-11 135 0 0,49-61-206 0 0,-75 78-149 0 0,-2 0 0 0 0,23-40-1 0 0,-4-1 72 0 0,56-104-337 0 0,-71 127-842 0 0,-9 19-757 0 0,13-36 1 0 0,-15 32-968 0 0,1-5-1042 0 0,-12 28 1453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22431 0 0,'0'0'514'0'0,"2"0"71"0"0,2 0-430 0 0,-1 1-1 0 0,0-1 1 0 0,0 1 0 0 0,0 0 0 0 0,0 0-1 0 0,4 2 1 0 0,15 4 106 0 0,146 18 555 0 0,-12-2 711 0 0,-104-14-1222 0 0,64 16 316 0 0,-86-17-621 0 0,52 17-2 0 0,-71-21 4 0 0,0 1 0 0 0,-1 0 0 0 0,0 1 0 0 0,0 0 1 0 0,12 9-1 0 0,22 17-581 0 0,-14-10-2962 0 0,-15-9-5229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7:14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80 116 17391 0 0,'-1'-1'795'0'0,"-25"-39"364"0"0,13 23 337 0 0,-11-24 0 0 0,13 27 223 0 0,7 11-896 0 0,4 11-473 0 0,10 42-335 0 0,1 5-47 0 0,22 66 1 0 0,115 274-609 0 0,-125-332 618 0 0,-5-14-11 0 0,30 61 0 0 0,1-26-13 0 0,18 38-15 0 0,-28-45 53 0 0,-8-17 33 0 0,43 118 1 0 0,-34-39-14 0 0,34 98-14 0 0,-44-142 5 0 0,-2-6-16 0 0,-10-41-34 0 0,18 56 40 0 0,-1-6 71 0 0,5 31-64 0 0,-40-129 0 0 0,5 22-42 0 0,2-1-1 0 0,0 0 0 0 0,1-1 1 0 0,19 33-1 0 0,-18-44 32 0 0,-2-5 12 0 0,1 1 3 0 0,5-1-29 0 0,-12-4 15 0 0,0 1 0 0 0,-1-1 0 0 0,1 0 0 0 0,0 0 0 0 0,-1 0 0 0 0,1 0 0 0 0,0 0 0 0 0,0 0 0 0 0,-1 0 0 0 0,1 0 0 0 0,0 0 0 0 0,-1-1 0 0 0,1 1 0 0 0,0 0 0 0 0,-1 0 0 0 0,1-1 0 0 0,0 1 0 0 0,-1 0 0 0 0,1-1 0 0 0,-1 1 0 0 0,1 0 0 0 0,0-1 0 0 0,0 0-8 0 0,0 0 0 0 0,0 1-1 0 0,0-1 1 0 0,0 1 0 0 0,-1-1 0 0 0,1 1-1 0 0,0 0 1 0 0,0-1 0 0 0,0 1-1 0 0,0 0 1 0 0,2 0 0 0 0,-1 0 28 0 0,0-1 1 0 0,0 1-1 0 0,0-1 0 0 0,0 1 1 0 0,0-1-1 0 0,-1 1 1 0 0,1-1-1 0 0,0 0 0 0 0,0 0 1 0 0,0 0-1 0 0,-1 0 1 0 0,1 0-1 0 0,0 0 0 0 0,-1 0 1 0 0,1-1-1 0 0,-1 1 0 0 0,0-1 1 0 0,1 1-1 0 0,-1-1 1 0 0,0 1-1 0 0,0-1 0 0 0,0 0 1 0 0,0 0-1 0 0,1-3 1 0 0,2-5 84 0 0,0-1 1 0 0,0 0 0 0 0,2-14 0 0 0,-2 7-54 0 0,-1 4 33 0 0,2-29 0 0 0,1-1 55 0 0,-5 34-30 0 0,0 0 1 0 0,-2-21-1 0 0,1 8 62 0 0,-2 9-144 0 0,2 13-18 0 0,0-1 0 0 0,-1 0 0 0 0,1 0 0 0 0,0 0 0 0 0,0 0 0 0 0,0 1 0 0 0,1-1-1 0 0,-1 0 1 0 0,1-2 0 0 0,-1 2 34 0 0,0 1-1 0 0,0-1 0 0 0,1 1 1 0 0,-1-1-1 0 0,0 1 1 0 0,-1-1-1 0 0,1 1 1 0 0,0-1-1 0 0,0 1 0 0 0,-1-1 1 0 0,1 1-1 0 0,-1-3 1 0 0,0 3 3 0 0,1 0 0 0 0,-1 0 0 0 0,1 0 0 0 0,0-1 0 0 0,0 1 1 0 0,-1 0-1 0 0,1 0 0 0 0,0-1 0 0 0,0 1 0 0 0,0 0 0 0 0,0 0 0 0 0,1-3 1 0 0,2-3 4 0 0,-7 1 512 0 0,-4 34-1248 0 0,4-18 549 0 0,0 0-1 0 0,1 0 1 0 0,1 1-1 0 0,-3 21 0 0 0,-3 14-66 0 0,5-31 182 0 0,-2 27 0 0 0,4-30 25 0 0,0 0-1 0 0,-1 0 0 0 0,0 0 1 0 0,-5 16-1 0 0,1-12 143 0 0,-1 1 0 0 0,0-1-1 0 0,-12 18 1 0 0,16-30-53 0 0,1-1 1 0 0,-1 0-1 0 0,0 0 1 0 0,0-1-1 0 0,-1 1 1 0 0,1-1-1 0 0,-1 1 1 0 0,1-1-1 0 0,-1 0 1 0 0,0 0-1 0 0,1-1 1 0 0,-1 1-1 0 0,0-1 1 0 0,0 0-1 0 0,0 0 1 0 0,-8 1-1 0 0,-3 0 162 0 0,0-1 1 0 0,0-1-1 0 0,-21-1 0 0 0,16-2-258 0 0,1 0 1 0 0,-1 0-1 0 0,1-2 0 0 0,0-1 0 0 0,1 0 0 0 0,-36-17 0 0 0,32 10-1149 0 0,-1 0-1 0 0,-32-25 0 0 0,9-2-7693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29.8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2991 13 19119 0 0,'0'0'3180'0'0,"-2"0"-2584"0"0,-65 10-1705 0 0,-6-4 915 0 0,-2 0 209 0 0,-112 0 329 0 0,-21 6 76 0 0,164-8-344 0 0,-23 3-59 0 0,-82 4-18 0 0,-314-7 801 0 0,386-4-569 0 0,-253-8-607 0 0,25-6-928 0 0,210 11 1113 0 0,7 1 182 0 0,-80-5 716 0 0,9-7 77 0 0,46 1-295 0 0,103 12-489 0 0,-180-10 1199 0 0,177 8-1170 0 0,12 3-15 0 0,1-1-1 0 0,-1 1 0 0 0,0-1 1 0 0,0 1-1 0 0,0 0 1 0 0,0 0-1 0 0,0-1 0 0 0,0 1 1 0 0,0 0-1 0 0,0 0 1 0 0,0 0-1 0 0,0 0 0 0 0,0 0 1 0 0,0 0-1 0 0,0 1 0 0 0,0-1 1 0 0,-2 1-1 0 0,-1 0 28 0 0,1 1 1 0 0,-1-1-1 0 0,0 0 0 0 0,0 0 0 0 0,0 0 0 0 0,-4 0 0 0 0,1 1-57 0 0,4 1 4 0 0,0 1 1 0 0,-1 0-1 0 0,2-1 0 0 0,-1 1 0 0 0,0 0 0 0 0,1 1 1 0 0,0-1-1 0 0,-1 0 0 0 0,2 1 0 0 0,-1-1 0 0 0,1 1 1 0 0,-2 6-1 0 0,-1 9-119 0 0,-1 35-1 0 0,1-8 44 0 0,-1 9-417 0 0,4 87-1 0 0,2-66 373 0 0,-1 315 365 0 0,6-241-456 0 0,3 238 844 0 0,-3-262-578 0 0,-2-13-31 0 0,-2-80-12 0 0,12 135 7 0 0,1 16-33 0 0,-12 8-525 0 0,2-106 1084 0 0,-4-70-515 0 0,4 26 1 0 0,1-3-20 0 0,8 49 2 0 0,-12-77 10 0 0,0-1 0 0 0,1 1 0 0 0,7 18 0 0 0,-5-18 9 0 0,-2-1-1 0 0,5 24 1 0 0,-4-17-106 0 0,6 26-1 0 0,-5-27-92 0 0,-1 0 0 0 0,2 19-1 0 0,-4-13 247 0 0,0-5 122 0 0,0 1-1 0 0,8 34 0 0 0,5 21-187 0 0,-14-72 0 0 0,0 0 1 0 0,0 0-1 0 0,0-1 0 0 0,0 1 0 0 0,1 0 0 0 0,-1-1 1 0 0,0 1-1 0 0,1 0 0 0 0,-1-1 0 0 0,1 1 0 0 0,0-1 0 0 0,-1 0 1 0 0,1 0-1 0 0,2 2 0 0 0,25 11-13 0 0,-24-12-48 0 0,-5-1 69 0 0,1 0 0 0 0,-1 0-1 0 0,1 0 1 0 0,-1-1 0 0 0,1 1 0 0 0,-1 0 0 0 0,1-1-1 0 0,-1 1 1 0 0,1 0 0 0 0,0-1 0 0 0,-1 1 0 0 0,1 0-1 0 0,0-1 1 0 0,0 0 0 0 0,0 1 0 0 0,1 0 0 0 0,21 18 37 0 0,-22-17-28 0 0,1-1 0 0 0,-1 0 0 0 0,0 0 0 0 0,0 0 0 0 0,1 0 1 0 0,-1 0-1 0 0,1 0 0 0 0,-1-1 0 0 0,1 1 0 0 0,-1 0 0 0 0,3 0 0 0 0,19 7 39 0 0,1-2 0 0 0,-1 0 0 0 0,42 4 0 0 0,-39-6-56 0 0,-10-2 32 0 0,21 1 0 0 0,126 1 619 0 0,-35-5-778 0 0,222 6-453 0 0,-112-3 580 0 0,-126-3 0 0 0,689 1 64 0 0,-578 4-10 0 0,91-1-108 0 0,-146-10 65 0 0,-134 1 32 0 0,-20 2-99 0 0,-13 3 56 0 0,0 0 0 0 0,-1 0 0 0 0,1 1 1 0 0,0-1-1 0 0,0 1 0 0 0,0-1 0 0 0,0 1 0 0 0,0-1 0 0 0,-1 1 0 0 0,1-1 1 0 0,0 1-1 0 0,0 0 0 0 0,0-1 0 0 0,2 1 0 0 0,-1 0 0 0 0,3-2 0 0 0,3-9 0 0 0,-5 6 15 0 0,0 0 0 0 0,-1 0 0 0 0,0 0-1 0 0,0 0 1 0 0,0 0 0 0 0,0-1 0 0 0,-1 1-1 0 0,0 0 1 0 0,0-1 0 0 0,0 0 0 0 0,-1 1-1 0 0,0-7 1 0 0,-2-20 303 0 0,-8-44 0 0 0,7 53-154 0 0,-24-113-6 0 0,5 35-124 0 0,-13-50 100 0 0,20 53 180 0 0,8 51-133 0 0,-2-15-36 0 0,-9-83 15 0 0,3 2-150 0 0,-3 6-10 0 0,6 52 50 0 0,4 40-62 0 0,-5-52-378 0 0,9 73 417 0 0,0-9 18 0 0,3 20-21 0 0,0 0-1 0 0,-4-18 1 0 0,2 18 0 0 0,1-1 1 0 0,-1-18-1 0 0,-4-55 548 0 0,0-3-32 0 0,1 20-781 0 0,1 0 223 0 0,5 42 252 0 0,0-1-394 0 0,-3-33 0 0 0,-2-44 433 0 0,-1 48-72 0 0,-17-89 34 0 0,1 3 254 0 0,9 79-760 0 0,-14-54-772 0 0,13 69 54 0 0,0-8-241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0.4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23583 0 0,'0'0'4424'0'0,"0"2"-4304"0"0,6 125-96 0 0,-6-101-24 0 0,9 248 0 0 0,0-127 4 0 0,2 7-411 0 0,0 22-1417 0 0,-9-130 838 0 0,-1 32-3590 0 0,-1-54 1240 0 0,0 21-4018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1 430 22431 0 0,'0'0'2254'0'0,"0"-2"-2065"0"0,0-19-132 0 0,0 1 0 0 0,2-1 0 0 0,0 0 0 0 0,1 1 0 0 0,1 0 0 0 0,1-1 0 0 0,7-18 0 0 0,9-21-177 0 0,-15 48 180 0 0,1 1 1 0 0,0-1-1 0 0,0 2 0 0 0,1-1 1 0 0,0 1-1 0 0,1 0 0 0 0,0 1 1 0 0,1 0-1 0 0,0 0 0 0 0,0 1 1 0 0,1 1-1 0 0,0 0 0 0 0,0 0 1 0 0,1 1-1 0 0,0 0 0 0 0,0 1 1 0 0,0 0-1 0 0,17-3 1 0 0,-3 1-132 0 0,1 2 0 0 0,0 0 0 0 0,0 2 0 0 0,0 1 0 0 0,41 2 0 0 0,-58 1-35 0 0,0 0-1 0 0,-1 1 1 0 0,1 0-1 0 0,-1 1 1 0 0,1 0-1 0 0,-1 0 0 0 0,0 1 1 0 0,0 0-1 0 0,-1 1 1 0 0,16 11-1 0 0,-20-12 13 0 0,0 0 1 0 0,0 0-1 0 0,-1 1 0 0 0,0-1 0 0 0,0 1 1 0 0,0 0-1 0 0,-1 0 0 0 0,1 1 0 0 0,2 8 0 0 0,2 3-294 0 0,-5-11 284 0 0,0 0-1 0 0,-1 0 1 0 0,0 0 0 0 0,0 0 0 0 0,0-1 0 0 0,-1 1 0 0 0,1 0 0 0 0,-1 0 0 0 0,-1 0 0 0 0,1 0 0 0 0,-1 0 0 0 0,0 0-1 0 0,-1 0 1 0 0,-2 9 0 0 0,2-7 23 0 0,0 0 8 0 0,0-1 0 0 0,-1 0 1 0 0,1 0-1 0 0,-1 0 1 0 0,-6 10-1 0 0,-6 11-40 0 0,12-21 78 0 0,-1 1-1 0 0,0-1 1 0 0,-6 8-1 0 0,-18 21-116 0 0,9-10 19 0 0,-1-1 0 0 0,-1-1 0 0 0,-40 35 0 0 0,41-46-48 0 0,0 1 0 0 0,-41 18 0 0 0,-8 5-49 0 0,46-24 425 0 0,0-2-1 0 0,-1 0 1 0 0,0-2 0 0 0,-35 9-1 0 0,31-10 54 0 0,27-8-212 0 0,1 1-1 0 0,-1-1 0 0 0,0 0 0 0 0,1 0 0 0 0,-1 0 1 0 0,0 0-1 0 0,1 0 0 0 0,-1 0 0 0 0,0 0 1 0 0,1 0-1 0 0,-1 0 0 0 0,0 0 0 0 0,1 0 0 0 0,-1 0 1 0 0,0 0-1 0 0,1 0 0 0 0,-1-1 0 0 0,0 1 1 0 0,1 0-1 0 0,-1 0 0 0 0,0-1 0 0 0,1 1 0 0 0,-1 0 1 0 0,-2-3 2046 0 0,45 12-2146 0 0,65 32 732 0 0,130 71 0 0 0,-145-52-592 0 0,-72-46-72 0 0,-10-6 126 0 0,17 17 0 0 0,-1-1 196 0 0,-6-8-219 0 0,-2 1 1 0 0,-1 1 0 0 0,29 36-1 0 0,-31-29-344 0 0,-13-21 127 0 0,1 0 0 0 0,-1 1 0 0 0,1-1 0 0 0,0 0 0 0 0,7 7 0 0 0,-8-10-378 0 0,1 6-4712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1.8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1383 18343 0 0,'0'0'1979'0'0,"1"-2"-3064"0"0,3-7 1327 0 0,0-1 0 0 0,-1 0-1 0 0,-1 0 1 0 0,0 0 0 0 0,0 0 0 0 0,0-13 0 0 0,-8-58 1089 0 0,1 18-977 0 0,-6-20-54 0 0,0 5-168 0 0,7 29 26 0 0,-2-51 652 0 0,4 42-374 0 0,0 29-222 0 0,5-55 0 0 0,31-117 540 0 0,-14 100-140 0 0,-19 97-602 0 0,3-8 40 0 0,0-1 0 0 0,1 1 0 0 0,1 0 0 0 0,10-16-1 0 0,1-4 120 0 0,19-34 311 0 0,-30 54-420 0 0,0-1 0 0 0,2 1 0 0 0,9-12 0 0 0,-4 6 2 0 0,-3 5-12 0 0,1 1 0 0 0,1 0 1 0 0,0 1-1 0 0,0 0 0 0 0,1 1 0 0 0,1 0 0 0 0,27-15 0 0 0,-37 24-105 0 0,-1-1-1 0 0,0 1 0 0 0,0-1 0 0 0,1 1 1 0 0,-1 0-1 0 0,1 1 0 0 0,-1-1 0 0 0,1 1 0 0 0,-1-1 1 0 0,1 1-1 0 0,6 0 0 0 0,-5 0 46 0 0,19 2 8 0 0,-16 3 0 0 0,-3-2 0 0 0,1 2-61 0 0,1 0 0 0 0,-1 0-1 0 0,0 0 1 0 0,0 1 0 0 0,0 0 0 0 0,-1 0-1 0 0,0 0 1 0 0,0 1 0 0 0,0 0-1 0 0,4 10 1 0 0,0 1-122 0 0,0 1-1 0 0,-2 0 1 0 0,6 21-1 0 0,-2-1 96 0 0,-3-13 165 0 0,7 39 0 0 0,16 116 168 0 0,-6-47-252 0 0,-5-26 7 0 0,8 54 0 0 0,-4-17-26 0 0,-20-119-90 0 0,-1-13-52 0 0,-1 1-1 0 0,0 18 0 0 0,-1-6-198 0 0,-2 26-1522 0 0,1-27-800 0 0,-3-21 530 0 0,-6 7-75 0 0,6-8-19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2.3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422 6 6912 0 0,'2'0'10170'0'0,"21"-6"-3811"0"0,-62 11-6239 0 0,8 0-320 0 0,18-3 206 0 0,-1 0 1 0 0,-18 7 0 0 0,-2 0 125 0 0,13-3-146 0 0,-23 10 1 0 0,25-8-151 0 0,-40 9 0 0 0,-77 18-604 0 0,132-34 608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33.7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1525 4144 0 0,'0'0'18041'0'0,"2"0"-17859"0"0,0-2-152 0 0,-1 1-1 0 0,1 0 0 0 0,0-1 0 0 0,0 1 0 0 0,-1-1 1 0 0,1 0-1 0 0,-1 1 0 0 0,1-1 0 0 0,-1 0 0 0 0,0 0 1 0 0,0 0-1 0 0,0 0 0 0 0,0 0 0 0 0,0 0 0 0 0,0 0 1 0 0,0-1-1 0 0,-1 1 0 0 0,1 0 0 0 0,0-4 0 0 0,1-10 140 0 0,3-23 0 0 0,-5 35-119 0 0,4-45 460 0 0,3-95-634 0 0,-6 100 317 0 0,0 15 33 0 0,-1 0 0 0 0,-7-47 1 0 0,3 49-167 0 0,0-36 1 0 0,4 35-26 0 0,-7-34 1 0 0,0 11 378 0 0,0-99 0 0 0,0 69 130 0 0,4 59-369 0 0,2 0 1 0 0,0-38-1 0 0,1-10 321 0 0,1 22-60 0 0,-1 25 39 0 0,1 16-439 0 0,4-1 6 0 0,-3 7-64 0 0,0-1 0 0 0,0 1 0 0 0,1 0 0 0 0,-1 0 0 0 0,0 0 0 0 0,0 0 0 0 0,1 0-1 0 0,-1 0 1 0 0,1 0 0 0 0,-1 1 0 0 0,0 0 0 0 0,1-1 0 0 0,-1 1 0 0 0,1 0-1 0 0,-1 0 1 0 0,1 0 0 0 0,-1 0 0 0 0,1 1 0 0 0,2 0 0 0 0,2 0-55 0 0,0 1 1 0 0,0 1-1 0 0,0-1 1 0 0,0 1 0 0 0,6 4-1 0 0,7 2-80 0 0,-15-7 55 0 0,1 0 0 0 0,-1 1 0 0 0,0 0 1 0 0,0 0-1 0 0,8 6 0 0 0,43 36-268 0 0,-34-28-193 0 0,29 27 0 0 0,-29-32 499 0 0,-14-4 64 0 0,4-3 0 0 0,-2-1-10 0 0,-9-4-2 0 0,1 0 1 0 0,0 1 0 0 0,-1-1 0 0 0,1 0 0 0 0,0 0 0 0 0,0 0 0 0 0,-1 0 0 0 0,1 0 0 0 0,2-1-1 0 0,-1 1 6 0 0,14-4 36 0 0,-14 2 37 0 0,2-1 19 0 0,22-14 75 0 0,-23 15-140 0 0,0 0 0 0 0,-1-1 0 0 0,1 0 0 0 0,0 0 0 0 0,-1 0 0 0 0,1 0 0 0 0,-1-1 0 0 0,0 1 0 0 0,3-6 0 0 0,6-5 57 0 0,13-14 48 0 0,39-40 455 0 0,-36 34-560 0 0,28-19 199 0 0,-50 48-191 0 0,0 0 0 0 0,1 0 0 0 0,-1 1-1 0 0,1-1 1 0 0,0 2 0 0 0,9-5 0 0 0,23-13 91 0 0,9-16 103 0 0,23-14 44 0 0,-44 30-196 0 0,-19 15 93 0 0,-1 0 1 0 0,17-9-1 0 0,-18 12-50 0 0,0-1-1 0 0,0 0 0 0 0,0 0 1 0 0,0 0-1 0 0,9-10 1 0 0,-8 8-138 0 0,0 1 32 0 0,-5 4 96 0 0,-1 0 11 0 0,5-5-11 0 0,-5 5-110 0 0,-1 1 0 0 0,0 0 0 0 0,1-1-1 0 0,-1 1 1 0 0,1 0 0 0 0,-1 0 0 0 0,1-1 0 0 0,-1 1-1 0 0,0 0 1 0 0,1 0 0 0 0,-1 0 0 0 0,1-1 0 0 0,0 1 0 0 0,-1 0-1 0 0,1 0 1 0 0,-1 0 0 0 0,1 0 0 0 0,-1 0 0 0 0,1 0-1 0 0,-1 0 1 0 0,1 0 0 0 0,-1 0 0 0 0,1 0 0 0 0,-1 1 0 0 0,1-1-1 0 0,-1 0 1 0 0,1 0 0 0 0,-1 0 0 0 0,1 1 0 0 0,-1-1-1 0 0,1 0 1 0 0,-1 0 0 0 0,0 1 0 0 0,1-1 0 0 0,-1 1 0 0 0,1-1-1 0 0,-1 0 1 0 0,0 1 0 0 0,1-1 0 0 0,-1 1 0 0 0,0-1 0 0 0,0 0-1 0 0,1 1 1 0 0,-1-1 0 0 0,0 1 0 0 0,0-1 0 0 0,1 2-1 0 0,10 24-170 0 0,-11-24 156 0 0,5 15 46 0 0,-1 0 0 0 0,2 19-1 0 0,3 17-31 0 0,-2-19-93 0 0,3 58 1 0 0,-8-66-94 0 0,58 557-747 0 0,-30-396 1781 0 0,1-11-56 0 0,-12-76-379 0 0,9 36-305 0 0,-21-93-224 0 0,-7-36-2 0 0,1 1 0 0 0,0-1 1 0 0,4 14-1 0 0,-4-19-775 0 0,-10 2-2759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40.02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5064 169002 85345,'0'0'448'0'0,"0"0"-352"0"0,0 0-96 0 0,0 0 2496 0 0,0 0 480 0 0,0 0 96 0 0,0 0 15 0 0,0 0-1663 0 0,0 0-336 0 0,0 0-64 0 0,0 0-8 0 0,0 0-672 0 0,0 0-136 0 0,0 0-24 0 0,0 0-8 0 0,0 0-176 0 0,0 4-128 0 0,2 9-352 0 0,3 14 32 0 0,3 7 448 0 0,1 2 0 0 0,1 1-64 0 0,0-1 192 0 0,0 0 48 0 0,0 2 8 0 0,3 10 0 0 0,1 4-184 0 0,0-1 0 0 0,1 3 0 0 0,1-1 0 0 0,0-5 0 0 0,-1-5 0 0 0,-1-5 304 0 0,0-2 24 0 0,-1-4 8 0 0,0-1 0 0 0,4 8-1664 0 0,0 2 816 0 0,0 0 512 0 0,-1-3 184 0 0,-2-2-8 0 0,-1-2 0 0 0,0 1-176 0 0,-1 1 0 0 0,0 0 0 0 0,0 1 0 0 0,0-1 0 0 0,4 4 0 0 0,1-1 0 0 0,1-2 0 0 0,3 1 0 0 0,1-2 64 0 0,1-3-64 0 0,-2-3 72 0 0,-1-3-72 0 0,0-4 80 0 0,0-1-80 0 0,5 1 64 0 0,4 4 0 0 0,1 0-64 0 0,-1-2 0 0 0,-4-1 64 0 0,-2-1-64 0 0,1 1 0 0 0,-1 0 0 0 0,-1-1 0 0 0,-2-2 0 0 0,-2 0 64 0 0,-1 1-64 0 0,-1 2 192 0 0,4 7 256 0 0,1 4-224 0 0,0-1-224 0 0,1-2 0 0 0,-2-3 0 0 0,3 2 0 0 0,2-2 0 0 0,-1-2 0 0 0,0-2 0 0 0,1-2 0 0 0,3 1-296 0 0,7 2 168 0 0,4 0 128 0 0,1-2 0 0 0,7 0 0 0 0,1-2 0 0 0,-2-1 0 0 0,2 0 0 0 0,-2-1 0 0 0,-5-1 0 0 0,0-1 0 0 0,-4 0 128 0 0,-3-1-32 0 0,-5-1 0 0 0,-3-2-96 0 0,-1-1 72 0 0,-1 0-72 0 0,-1 0 64 0 0,1 0-64 0 0,4 3 0 0 0,7 4 128 0 0,4 1 0 0 0,1 0 8 0 0,0-1 0 0 0,-1 0-64 0 0,0 1-8 0 0,1-1-64 0 0,5 2 96 0 0,1 0-96 0 0,-3-1 0 0 0,-1-3 0 0 0,-4-2 0 0 0,-2-1 64 0 0,-3-2-64 0 0,-1-1 72 0 0,-2-1 176 0 0,-1 0 32 0 0,-1 0 8 0 0,5 1-128 0 0,18 6-808 0 0,6 2 648 0 0,2 0 0 0 0,-2-3 0 0 0,-3-1 0 0 0,-6-2 0 0 0,-3-3 0 0 0,-4 0 64 0 0,-3-1-64 0 0,-1-2 0 0 0,-2 2 0 0 0,-1-1 64 0 0,-1 0-64 0 0,-1 0 88 0 0,0 0-88 0 0,-1 1 96 0 0,0-1-96 0 0,0 0 0 0 0,1-1 0 0 0,0 1 0 0 0,2-1 0 0 0,1 1 64 0 0,1-1-64 0 0,1 1 0 0 0,4 0 0 0 0,2 0 0 0 0,1-1 0 0 0,1 0 0 0 0,-2-1 0 0 0,0 1 0 0 0,-3-1 0 0 0,-1 0 0 0 0,-3 0 0 0 0,-1 0 0 0 0,-1-1 0 0 0,-1 0 0 0 0,0 0 0 0 0,2 1 0 0 0,0 1 0 0 0,0 0 64 0 0,2 1-64 0 0,3-1 0 0 0,4 1 0 0 0,10 2 64 0 0,5-1-136 0 0,-1 0 72 0 0,-3-1-104 0 0,-3-1 104 0 0,-5-1 0 0 0,-4 0 0 0 0,-4-1 0 0 0,-1 0 0 0 0,-2 0 0 0 0,0 0 0 0 0,-1 0 0 0 0,-1 1 184 0 0,1 0 56 0 0,-1 0 16 0 0,1 0 0 0 0,0 0-256 0 0,2 1 0 0 0,3-1-104 0 0,2 1 32 0 0,1 0 72 0 0,0 1 96 0 0,-2-1-16 0 0,1 1-8 0 0,-1-3-72 0 0,-1 1 0 0 0,-2-1 0 0 0,5 0 0 0 0,1-1 0 0 0,-1 0 0 0 0,-2-1-88 0 0,-3-2 88 0 0,0 0 0 0 0,-1-1 0 0 0,2 0 0 0 0,3-1 0 0 0,2 0 0 0 0,2 1 0 0 0,0 0 0 0 0,-1 1 0 0 0,-1 0 0 0 0,-2-1 64 0 0,-2 1-64 0 0,-1 0 0 0 0,3 1 0 0 0,1 0 0 0 0,-3 0 0 0 0,-2-1 0 0 0,-2 0 0 0 0,-1-2 0 0 0,-2 0 0 0 0,7 0 0 0 0,1-1 0 0 0,2 0 72 0 0,1 0 8 0 0,0 1 0 0 0,1 0 0 0 0,0 0 80 0 0,0 0 24 0 0,-1 0 0 0 0,-2 0 0 0 0,-2 0-184 0 0,-1 0-120 0 0,-3 0 24 0 0,0 0 0 0 0,-1 0 96 0 0,-1-1 120 0 0,0-1-24 0 0,0 0-8 0 0,1-2-88 0 0,1 0-72 0 0,2 1 72 0 0,1-1-104 0 0,2 1 104 0 0,3-1 0 0 0,3 1 0 0 0,0 0-72 0 0,0 1 72 0 0,0 0 0 0 0,-2 0 0 0 0,-2 0 0 0 0,-2 0 0 0 0,-1 1 0 0 0,-2 0 0 0 0,-3 0 0 0 0,-1-1 64 0 0,-2 0-64 0 0,1 0 64 0 0,-1-1-64 0 0,1-1 64 0 0,1-3-64 0 0,0 0 64 0 0,1 0-64 0 0,3 1 0 0 0,4 0 0 0 0,0 1 0 0 0,-1 0 64 0 0,-1 2-152 0 0,0-1-24 0 0,-2 1-8 0 0,-2-1 0 0 0,-2 1 120 0 0,-1-1 0 0 0,-1 0 0 0 0,-2 1 0 0 0,-2 0 0 0 0,-1 0 0 0 0,0 1 0 0 0,0 0 0 0 0,0 0 0 0 0,4 1 72 0 0,1 0-72 0 0,1 1 128 0 0,-2 0-16 0 0,-2 0-8 0 0,1 0 0 0 0,1 0-104 0 0,3-1 0 0 0,-1 0 0 0 0,-2 0 0 0 0,0-1 0 0 0,-1 1 0 0 0,-1-1 0 0 0,0 1 0 0 0,-1-2 0 0 0,0 1 0 0 0,-1 0-72 0 0,4-1-24 0 0,0 0 24 0 0,0 0 8 0 0,-2-1 0 0 0,-2 1 64 0 0,-3 0-64 0 0,0 1 64 0 0,0 0-64 0 0,-1 1 64 0 0,1 0 0 0 0,-1 0 0 0 0,0 0 0 0 0,1 1 88 0 0,1-2 8 0 0,-2 1 0 0 0,1-1 0 0 0,-1 0-96 0 0,2 1 80 0 0,0 0-80 0 0,0-1 80 0 0,-1 1-80 0 0,3-1 0 0 0,-1-1 0 0 0,-4 1 0 0 0,-2-1 0 0 0,-3 1 0 0 0,-2 0 0 0 0,-4 1 0 0 0,-1 0 0 0 0,1-1 0 0 0,2 0 0 0 0,-1 0 0 0 0,0 0 0 0 0,0-1-96 0 0,0 0 96 0 0,0 0-64 0 0,-3 1 64 0 0,-2 1 0 0 0,-1 0 0 0 0,1 0 0 0 0,-1 1 0 0 0,-1 0 0 0 0,-2 0 0 0 0,1-1 0 0 0,-1 1 0 0 0,0-1 0 0 0,-1 0 0 0 0,-1 1 0 0 0,-1 0 0 0 0,0-1 0 0 0,0 1 0 0 0,0 0 0 0 0,0 0 0 0 0,0 0 0 0 0,0 1 0 0 0,0-1 0 0 0,0 0 0 0 0,0 0 0 0 0,0 0-128 0 0,0 0-120 0 0,0 0 128 0 0,0 0 120 0 0,0 0 0 0 0,0-2 0 0 0,-1-4 80 0 0,-2-2-80 0 0,-2-2 0 0 0,-3-1 0 0 0,-2 1 0 0 0,-3 0 0 0 0,-1 1 0 0 0,-3-1 0 0 0,-2 0 64 0 0,-3 1 56 0 0,-3-1 8 0 0,-2 0 0 0 0,-2 1-64 0 0,-1 0 0 0 0,0 0-64 0 0,3 0 96 0 0,2 0 0 0 0,1 0 0 0 0,2 1 0 0 0,2-1 0 0 0,2 1 0 0 0,1 1-8 0 0,1 0 0 0 0,0 1 0 0 0,3 0-8 0 0,0 1 0 0 0,0-1 0 0 0,-1 0 0 0 0,2 2 0 0 0,1 0 0 0 0,1 0 0 0 0,-1 0 0 0 0,0 0-80 0 0,0 1 0 0 0,1-1 0 0 0,-1 0 0 0 0,1 0 80 0 0,2 2-8 0 0,2 0 0 0 0,2 0-72 0 0,1 1 0 0 0,1 0-96 0 0,0 0 96 0 0,2 1 0 0 0,0 0 0 0 0,0 0 0 0 0,1 0 0 0 0,-1 0 0 0 0,0 0 96 0 0,0 0 0 0 0,0 0 0 0 0,0 0-96 0 0,0 0-136 0 0,0 0 32 0 0,0 0 8 0 0,0 0 96 0 0,0 0 0 0 0,0 0 0 0 0,0 0 0 0 0,0 0-120 0 0,0 0-48 0 0,2 1-16 0 0,2 1 0 0 0,1 1 184 0 0,4 2-72 0 0,6 1 72 0 0,2 2 0 0 0,3 1 0 0 0,1 0 0 0 0,3 0 0 0 0,1 0-72 0 0,2 0-16 0 0,1 1 0 0 0,0 0 0 0 0,3-1 88 0 0,3 1-96 0 0,0-2 96 0 0,-1 1-96 0 0,-1-1-32 0 0,-2-1 0 0 0,-1 0-8 0 0,-2 0 0 0 0,-2-1 136 0 0,-3-1 0 0 0,-2 0 0 0 0,-1-2 72 0 0,-2 1-72 0 0,-1-1 0 0 0,0 0-96 0 0,-1 0 96 0 0,0 0-96 0 0,-2-2 96 0 0,-2 1-96 0 0,0-1 96 0 0,-1 0 0 0 0,-1 0 0 0 0,-2 0 0 0 0,-2-1 0 0 0,-1 0 64 0 0,-3 0-64 0 0,2 0 0 0 0,1 0 64 0 0,-2 0-64 0 0,1 0 64 0 0,-2 0-64 0 0,0 0 0 0 0,-1 0 0 0 0,0 0 0 0 0,0 0 0 0 0,0 0 0 0 0,0 0 0 0 0,0 0 0 0 0,0 0 0 0 0,0 0-64 0 0,0 0-16 0 0,0 0 80 0 0,0 0-72 0 0,0 0 72 0 0,0 0-64 0 0,0 0 64 0 0,0 0 0 0 0,0 0 0 0 0,0 0 96 0 0,0 0-32 0 0,0 0-64 0 0,0 0 0 0 0,0 0 0 0 0,0 0 0 0 0,0 0 0 0 0,0 0 0 0 0,0 0-72 0 0,0 0 72 0 0,0 0 0 0 0,0 0 0 0 0,-1 1 0 0 0,-2 3 0 0 0,-2 1 0 0 0,-2 3 0 0 0,-1 1 0 0 0,-2 1 0 0 0,0 1 0 0 0,-3 0 0 0 0,0 1-72 0 0,-1 1 72 0 0,0-1 0 0 0,0 2 64 0 0,0 0 0 0 0,0 1 8 0 0,0 2-72 0 0,0 3 0 0 0,0 1 0 0 0,-1 1 0 0 0,1-1 0 0 0,1-1 128 0 0,0 0 0 0 0,-1-1-8 0 0,2-2-216 0 0,0-1-32 0 0,2-2-16 0 0,-1 2-1408 0 0,1-1-104 0 0,3-2-22191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838 7 1376 0 0,'8'0'22663'0'0,"-19"0"-22801"0"0,-120-4 46 0 0,86 1 504 0 0,-75 7 1 0 0,20-1-78 0 0,-27 4 293 0 0,-2-1-66 0 0,117-6-522 0 0,-1 1 0 0 0,1 0 0 0 0,-24 5 0 0 0,20-5 146 0 0,14-1-128 0 0,0 0 0 0 0,-1 0 0 0 0,1 0 0 0 0,0 0-1 0 0,0 1 1 0 0,0-1 0 0 0,0 1 0 0 0,0-1 0 0 0,0 1 0 0 0,-3 1 0 0 0,1-1-70 0 0,-2 1-111 0 0,-16 17 43 0 0,19-17 88 0 0,1 0-1 0 0,-1 1 1 0 0,1 0-1 0 0,0 0 1 0 0,-1-1-1 0 0,1 2 1 0 0,0-1-1 0 0,1 0 1 0 0,-1 0-1 0 0,1 0 1 0 0,-1 1 0 0 0,1-1-1 0 0,0 1 1 0 0,0-1-1 0 0,0 1 1 0 0,0 4-1 0 0,-4 48-7 0 0,6-34 0 0 0,6 37 0 0 0,0-3 0 0 0,13 68 0 0 0,7 52 0 0 0,4 27 0 0 0,-22-119 35 0 0,31 251-391 0 0,-36-315 102 0 0,9 25 1 0 0,0 2-2455 0 0,-12-37 1220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8:50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794 1 19407 0 0,'0'0'1759'0'0,"1"0"-1448"0"0,16 0 369 0 0,-14 0 754 0 0,0 0-1385 0 0,-1 0 1 0 0,0 1-1 0 0,0-1 0 0 0,0 1 0 0 0,0-1 0 0 0,0 1 0 0 0,0 0 1 0 0,0 0-1 0 0,0 0 0 0 0,0 0 0 0 0,0 0 0 0 0,0 0 0 0 0,0 1 1 0 0,-1-1-1 0 0,1 1 0 0 0,0-1 0 0 0,-1 1 0 0 0,3 3 0 0 0,0 0-153 0 0,-1 1 0 0 0,1-1-1 0 0,-1 1 1 0 0,0 0 0 0 0,3 10-1 0 0,-3-5-76 0 0,-1 1 0 0 0,0-1 0 0 0,1 14 1 0 0,-2-13 57 0 0,0-1 1 0 0,1 1 0 0 0,5 16 0 0 0,7 13-149 0 0,-2 0-1 0 0,10 69 1 0 0,48 342-3 0 0,-35-300 274 0 0,-7-56 194 0 0,-9-41-17 0 0,-3-12-301 0 0,-8-17 13 0 0,18 37-1 0 0,-20-42 83 0 0,-5-18 160 0 0,-1-1 1 0 0,0 0-1 0 0,1 0 1 0 0,0 0 0 0 0,-1 0-1 0 0,1 0 1 0 0,0 0 0 0 0,0 0-1 0 0,2 3 1346 0 0,-4-4-1267 0 0,0 1-184 0 0,-1 1 0 0 0,1-1 0 0 0,-1 0 0 0 0,1 0 0 0 0,-1 0 0 0 0,0-1 0 0 0,0 1 0 0 0,0 0 0 0 0,0-1 1 0 0,-1 1-1 0 0,1-1 0 0 0,0 1 0 0 0,0-1 0 0 0,-1 0 0 0 0,1 0 0 0 0,-1 0 0 0 0,1-1 0 0 0,-1 1 0 0 0,1 0 0 0 0,-6-1 1 0 0,-157 24 571 0 0,-88 14 678 0 0,-9 7-1219 0 0,37-7-274 0 0,155-26-938 0 0,-2-3-5102 0 0,6-4-2050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6:19:12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819 491 18943 0 0,'-2'1'432'0'0,"-5"3"-135"0"0,-1-1 0 0 0,1 0 0 0 0,-9 3-1 0 0,-19 7 148 0 0,7 2-430 0 0,-48 33 0 0 0,29-15 34 0 0,-42 34-101 0 0,53-37-307 0 0,1 1 0 0 0,3 2 0 0 0,0 2 0 0 0,-34 48 0 0 0,-62 120-2279 0 0,30-59 1075 0 0,28-25 1090 0 0,64-108 494 0 0,6-11-19 0 0,0 0 1 0 0,0 0-1 0 0,0 0 1 0 0,0 0 0 0 0,0 0-1 0 0,0 0 1 0 0,0 0-1 0 0,0 0 1 0 0,0 0 0 0 0,0 1-1 0 0,0-1 1 0 0,0 0-1 0 0,0 0 1 0 0,0 0-1 0 0,0 0 1 0 0,0 0 0 0 0,0 0-1 0 0,0 0 1 0 0,0 0-1 0 0,0 0 1 0 0,0 0 0 0 0,0 1-1 0 0,0-1 1 0 0,0 0-1 0 0,0 0 1 0 0,0 0 0 0 0,0 0-1 0 0,0 0 1 0 0,0 0-1 0 0,0 0 1 0 0,0 0 0 0 0,0 0-1 0 0,0 0 1 0 0,0 0-1 0 0,0 0 1 0 0,0 0 0 0 0,0 1-1 0 0,0-1 1 0 0,0 0-1 0 0,1 0 1 0 0,-1 0 0 0 0,0 0-1 0 0,0 0 1 0 0,0 0-1 0 0,0 0 1 0 0,0 0 0 0 0,0 0-1 0 0,0 0 1 0 0,0 0-1 0 0,0 0 1 0 0,0 0 0 0 0,0 0-1 0 0,0 0 1 0 0,1 0-1 0 0,-1 0 1 0 0,0 0 0 0 0,0 0-1 0 0,0 0 1 0 0,0 0-1 0 0,0 0 1 0 0,3 0 26 0 0,0 1-1 0 0,0-1 1 0 0,0 1 0 0 0,0-1-1 0 0,0 0 1 0 0,0-1 0 0 0,0 1 0 0 0,0 0-1 0 0,0-1 1 0 0,-1 1 0 0 0,1-1-1 0 0,0 0 1 0 0,0 0 0 0 0,0 0-1 0 0,-1-1 1 0 0,4-1 0 0 0,7-5 201 0 0,24-18 1 0 0,-32 22-197 0 0,82-70 645 0 0,-15 10-123 0 0,196-143 689 0 0,-41 33-908 0 0,49-27 274 0 0,-7-5 159 0 0,-190 142-474 0 0,161-117 353 0 0,-181 141-444 0 0,3 4-1 0 0,76-35 1 0 0,-133 69-153 0 0,-1 0-1 0 0,1 1 1 0 0,0-1 0 0 0,0 1-1 0 0,0 1 1 0 0,0-1 0 0 0,9 0-1 0 0,-14 1-39 0 0,1 0-1 0 0,0 0 0 0 0,0 0 0 0 0,-1 0 0 0 0,1 0 1 0 0,0 0-1 0 0,0 0 0 0 0,0 0 0 0 0,-1 0 0 0 0,1 1 0 0 0,0-1 1 0 0,0 0-1 0 0,-1 0 0 0 0,1 1 0 0 0,0-1 0 0 0,1 1 1 0 0,-2 0-8 0 0,0 0 0 0 0,1 0-1 0 0,-1 0 1 0 0,0 0 0 0 0,1 0 0 0 0,-1 0 0 0 0,0 0 0 0 0,0 0 0 0 0,0 0 0 0 0,0 0 0 0 0,0 0 0 0 0,0 0 0 0 0,0 0 0 0 0,0 0 0 0 0,-1 0 0 0 0,1-1 0 0 0,-1 3-1 0 0,-7 19 31 0 0,8-21-30 0 0,-37 78 111 0 0,-48 75 0 0 0,58-106-86 0 0,-215 320-223 0 0,92-167 184 0 0,-143 186-181 0 0,119-140-270 0 0,17 9 321 0 0,118-191 168 0 0,27-44-26 0 0,-11 24 0 0 0,20-39-3 0 0,1 0-1 0 0,0 0 1 0 0,0 0-1 0 0,0 1 1 0 0,1-1 0 0 0,-1 1-1 0 0,2-1 1 0 0,-1 1-1 0 0,1 7 1 0 0,0-13-12 0 0,0 1 0 0 0,1-1 0 0 0,-1 1-1 0 0,0-1 1 0 0,1 0 0 0 0,-1 1 0 0 0,1-1 0 0 0,0 1 0 0 0,-1-1 0 0 0,1 0 0 0 0,0 0 0 0 0,0 1 0 0 0,0-1 0 0 0,0 0 0 0 0,0 0 0 0 0,0 0 0 0 0,0 0 0 0 0,0 0 0 0 0,0 0-1 0 0,0 0 1 0 0,1 0 0 0 0,-1 0 0 0 0,0-1 0 0 0,1 1 0 0 0,-1-1 0 0 0,1 1 0 0 0,-1-1 0 0 0,1 1 0 0 0,-1-1 0 0 0,0 0 0 0 0,1 0 0 0 0,-1 1 0 0 0,1-1 0 0 0,0 0 0 0 0,2-1 0 0 0,2 1-28 0 0,0-1 0 0 0,0 0 0 0 0,0 0 0 0 0,0 0 0 0 0,0-1 0 0 0,0 0 0 0 0,0 0 0 0 0,5-3 0 0 0,8-6-65 0 0,0-2 1 0 0,-1 0 0 0 0,-1 0-1 0 0,17-18 1 0 0,12-9-40 0 0,215-147 349 0 0,-87 67-230 0 0,240-201-305 0 0,-129 96 763 0 0,-113 97-157 0 0,5 13 91 0 0,-145 96-253 0 0,-7 4 91 0 0,0 1 0 0 0,1 1 0 0 0,0 1 0 0 0,31-9-1 0 0,-55 21 14 0 0,-1 3-66 0 0,0 0-131 0 0,-1 0 1 0 0,1 0-1 0 0,-1 0 0 0 0,0 0 1 0 0,0 0-1 0 0,0 0 1 0 0,-1 0-1 0 0,1 1 1 0 0,-1-1-1 0 0,1 0 0 0 0,-1 0 1 0 0,0 0-1 0 0,-2 4 1 0 0,-4 7 68 0 0,-13 21 0 0 0,15-27-52 0 0,-105 193 422 0 0,-40 64-78 0 0,6-59-262 0 0,-14 20-282 0 0,-34 76 82 0 0,49-54 82 0 0,132-229 0 0 0,1 0 0 0 0,0 0 0 0 0,2 0 0 0 0,0 1 0 0 0,1 0 0 0 0,1 0 0 0 0,0 0 0 0 0,-2 27 0 0 0,7-44 8 0 0,1-1-1 0 0,0 1 0 0 0,0 0 1 0 0,0-1-1 0 0,0 1 0 0 0,1 0 1 0 0,-1 0-1 0 0,1-1 0 0 0,-1 1 1 0 0,1-1-1 0 0,0 1 0 0 0,0-1 1 0 0,2 5-1 0 0,-2-5 1 0 0,1-1 0 0 0,-1 0 0 0 0,0 0 0 0 0,1 1-1 0 0,-1-1 1 0 0,1 0 0 0 0,-1 0 0 0 0,1 0 0 0 0,-1-1 0 0 0,1 1 0 0 0,0 0-1 0 0,-1-1 1 0 0,1 1 0 0 0,0-1 0 0 0,-1 1 0 0 0,1-1 0 0 0,0 0 0 0 0,0 0 0 0 0,0 1-1 0 0,3-2 1 0 0,6 0-5 0 0,0 0 0 0 0,-1-1-1 0 0,1 0 1 0 0,19-7-1 0 0,-10 3-3 0 0,24-9-158 0 0,56-26 0 0 0,41-29-238 0 0,-131 65 387 0 0,246-151-21 0 0,-98 54 106 0 0,-27 32 266 0 0,-72 40 87 0 0,64-44-1 0 0,-95 55-325 0 0,0 1 0 0 0,46-21 1 0 0,-73 39-102 0 0,0-1 1 0 0,0 1 0 0 0,-1-1 0 0 0,1 1-1 0 0,0-1 1 0 0,0 1 0 0 0,0 0 0 0 0,0-1 0 0 0,0 1-1 0 0,0 0 1 0 0,0 0 0 0 0,-1 0 0 0 0,1 0-1 0 0,0 0 1 0 0,0 0 0 0 0,0 0 0 0 0,0 0 0 0 0,0 0-1 0 0,0 0 1 0 0,0 1 0 0 0,0-1 0 0 0,0 0-1 0 0,0 0 1 0 0,-1 1 0 0 0,1-1 0 0 0,0 1 0 0 0,0-1-1 0 0,0 1 1 0 0,-1-1 0 0 0,1 1 0 0 0,0 0-1 0 0,0-1 1 0 0,-1 1 0 0 0,1 0 0 0 0,-1-1 0 0 0,1 1-1 0 0,-1 0 1 0 0,1 0 0 0 0,-1-1 0 0 0,1 1-1 0 0,0 1 1 0 0,1 3-1 0 0,1 0-1 0 0,-1 1 0 0 0,0-1 0 0 0,-1 0 1 0 0,1 1-1 0 0,-1 0 0 0 0,0-1 0 0 0,0 1 1 0 0,-1-1-1 0 0,0 1 0 0 0,0 0 0 0 0,0 0 1 0 0,-1-1-1 0 0,1 1 0 0 0,-1-1 1 0 0,-2 7-1 0 0,-4 8-10 0 0,0 0-1 0 0,-1-1 1 0 0,-11 19 0 0 0,5-10-47 0 0,-7 11-10 0 0,-3-1 0 0 0,-54 69 0 0 0,46-66 6 0 0,-44 73 0 0 0,-51 154 61 0 0,126-266 0 0 0,1 0 0 0 0,-1 0 0 0 0,0 0 0 0 0,0 1 0 0 0,1-1 0 0 0,-1 0 0 0 0,1 0 0 0 0,0 1 0 0 0,0-1 0 0 0,0 0 0 0 0,0 5 0 0 0,5 3 0 0 0,-4-9 0 0 0,0-1 0 0 0,-1 0 0 0 0,1 1 0 0 0,0-1 0 0 0,-1 0 0 0 0,1 0 0 0 0,0 0 0 0 0,-1 0 0 0 0,1 1 0 0 0,0-1 0 0 0,-1 0 0 0 0,1 0 0 0 0,0 0 0 0 0,1-1 0 0 0,13 0 0 0 0,1-1 0 0 0,-1-1 0 0 0,1-1 0 0 0,19-7 0 0 0,-1 1 0 0 0,-11 3 21 0 0,-1-1 0 0 0,0 0 0 0 0,39-23 0 0 0,-25 9 45 0 0,44-36 0 0 0,9-9-3 0 0,104-59 0 0 0,-161 107-16 0 0,2 1-1 0 0,-1 2 1 0 0,2 1 0 0 0,47-13 0 0 0,-59 22-32 0 0,76-16 178 0 0,-98 21-163 0 0,-1 1-1 0 0,1 0 1 0 0,-1 0-1 0 0,1 0 1 0 0,0 0 0 0 0,-1 0-1 0 0,1 0 1 0 0,-1 0-1 0 0,1 0 1 0 0,-1 0-1 0 0,1 0 1 0 0,-1 0-1 0 0,1 1 1 0 0,0-1 0 0 0,-1 0-1 0 0,1 0 1 0 0,-1 0-1 0 0,1 1 1 0 0,-1-1-1 0 0,1 0 1 0 0,-1 1 0 0 0,0-1-1 0 0,1 0 1 0 0,-1 1-1 0 0,1-1 1 0 0,-1 0-1 0 0,0 1 1 0 0,1 0-1 0 0,0 0 1 0 0,-1 1-1 0 0,0-1 0 0 0,1 0 1 0 0,-1 0-1 0 0,0 1 0 0 0,0-1 1 0 0,0 0-1 0 0,0 0 0 0 0,0 1 1 0 0,0-1-1 0 0,0 0 0 0 0,-1 2 1 0 0,-1 3 4 0 0,0 0 0 0 0,0 0-1 0 0,0 0 1 0 0,-6 10 0 0 0,-98 166 114 0 0,51-84-1016 0 0,26-46-188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5344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9269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68146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298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0985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51431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0251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4107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1246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797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07476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45566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7189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21484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65303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80469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0492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635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3410873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505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0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787936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60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22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17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302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64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60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375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50255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0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15405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271763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98696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74404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818429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614279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46385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0570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543162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12457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2961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67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6555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1425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1616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585303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761248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8427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777483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6672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608904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44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494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8906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50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3.png"/><Relationship Id="rId21" Type="http://schemas.openxmlformats.org/officeDocument/2006/relationships/image" Target="../media/image14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7.png"/><Relationship Id="rId50" Type="http://schemas.openxmlformats.org/officeDocument/2006/relationships/customXml" Target="../ink/ink25.xml"/><Relationship Id="rId55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8.png"/><Relationship Id="rId11" Type="http://schemas.openxmlformats.org/officeDocument/2006/relationships/image" Target="../media/image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2.png"/><Relationship Id="rId40" Type="http://schemas.openxmlformats.org/officeDocument/2006/relationships/customXml" Target="../ink/ink20.xml"/><Relationship Id="rId45" Type="http://schemas.openxmlformats.org/officeDocument/2006/relationships/image" Target="../media/image26.png"/><Relationship Id="rId53" Type="http://schemas.openxmlformats.org/officeDocument/2006/relationships/image" Target="../media/image30.png"/><Relationship Id="rId58" Type="http://schemas.openxmlformats.org/officeDocument/2006/relationships/customXml" Target="../ink/ink29.xml"/><Relationship Id="rId5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29.png"/><Relationship Id="rId3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4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3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8.png"/><Relationship Id="rId57" Type="http://schemas.openxmlformats.org/officeDocument/2006/relationships/image" Target="../media/image32.png"/><Relationship Id="rId10" Type="http://schemas.openxmlformats.org/officeDocument/2006/relationships/customXml" Target="../ink/ink5.xml"/><Relationship Id="rId31" Type="http://schemas.openxmlformats.org/officeDocument/2006/relationships/image" Target="../media/image1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21" Type="http://schemas.openxmlformats.org/officeDocument/2006/relationships/image" Target="../media/image14.png"/><Relationship Id="rId42" Type="http://schemas.openxmlformats.org/officeDocument/2006/relationships/customXml" Target="../ink/ink50.xml"/><Relationship Id="rId47" Type="http://schemas.openxmlformats.org/officeDocument/2006/relationships/image" Target="../media/image35.png"/><Relationship Id="rId63" Type="http://schemas.openxmlformats.org/officeDocument/2006/relationships/image" Target="../media/image26.png"/><Relationship Id="rId68" Type="http://schemas.openxmlformats.org/officeDocument/2006/relationships/customXml" Target="../ink/ink63.xml"/><Relationship Id="rId16" Type="http://schemas.openxmlformats.org/officeDocument/2006/relationships/customXml" Target="../ink/ink37.xml"/><Relationship Id="rId11" Type="http://schemas.openxmlformats.org/officeDocument/2006/relationships/image" Target="../media/image9.png"/><Relationship Id="rId24" Type="http://schemas.openxmlformats.org/officeDocument/2006/relationships/customXml" Target="../ink/ink41.xml"/><Relationship Id="rId32" Type="http://schemas.openxmlformats.org/officeDocument/2006/relationships/customXml" Target="../ink/ink45.xml"/><Relationship Id="rId37" Type="http://schemas.openxmlformats.org/officeDocument/2006/relationships/image" Target="../media/image22.png"/><Relationship Id="rId40" Type="http://schemas.openxmlformats.org/officeDocument/2006/relationships/customXml" Target="../ink/ink49.xml"/><Relationship Id="rId45" Type="http://schemas.openxmlformats.org/officeDocument/2006/relationships/image" Target="../media/image34.png"/><Relationship Id="rId53" Type="http://schemas.openxmlformats.org/officeDocument/2006/relationships/image" Target="../media/image38.png"/><Relationship Id="rId58" Type="http://schemas.openxmlformats.org/officeDocument/2006/relationships/customXml" Target="../ink/ink58.xml"/><Relationship Id="rId66" Type="http://schemas.openxmlformats.org/officeDocument/2006/relationships/customXml" Target="../ink/ink62.xml"/><Relationship Id="rId74" Type="http://schemas.openxmlformats.org/officeDocument/2006/relationships/customXml" Target="../ink/ink66.xml"/><Relationship Id="rId79" Type="http://schemas.openxmlformats.org/officeDocument/2006/relationships/image" Target="../media/image33.png"/><Relationship Id="rId5" Type="http://schemas.openxmlformats.org/officeDocument/2006/relationships/image" Target="../media/image6.png"/><Relationship Id="rId61" Type="http://schemas.openxmlformats.org/officeDocument/2006/relationships/image" Target="../media/image42.png"/><Relationship Id="rId19" Type="http://schemas.openxmlformats.org/officeDocument/2006/relationships/image" Target="../media/image13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17.png"/><Relationship Id="rId30" Type="http://schemas.openxmlformats.org/officeDocument/2006/relationships/customXml" Target="../ink/ink44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53.xml"/><Relationship Id="rId56" Type="http://schemas.openxmlformats.org/officeDocument/2006/relationships/customXml" Target="../ink/ink57.xml"/><Relationship Id="rId64" Type="http://schemas.openxmlformats.org/officeDocument/2006/relationships/customXml" Target="../ink/ink61.xml"/><Relationship Id="rId69" Type="http://schemas.openxmlformats.org/officeDocument/2006/relationships/image" Target="../media/image28.png"/><Relationship Id="rId77" Type="http://schemas.openxmlformats.org/officeDocument/2006/relationships/image" Target="../media/image32.png"/><Relationship Id="rId8" Type="http://schemas.openxmlformats.org/officeDocument/2006/relationships/customXml" Target="../ink/ink33.xml"/><Relationship Id="rId51" Type="http://schemas.openxmlformats.org/officeDocument/2006/relationships/image" Target="../media/image37.png"/><Relationship Id="rId72" Type="http://schemas.openxmlformats.org/officeDocument/2006/relationships/customXml" Target="../ink/ink65.xml"/><Relationship Id="rId3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41.png"/><Relationship Id="rId67" Type="http://schemas.openxmlformats.org/officeDocument/2006/relationships/image" Target="../media/image43.png"/><Relationship Id="rId20" Type="http://schemas.openxmlformats.org/officeDocument/2006/relationships/customXml" Target="../ink/ink39.xml"/><Relationship Id="rId41" Type="http://schemas.openxmlformats.org/officeDocument/2006/relationships/image" Target="../media/image24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32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34.xml"/><Relationship Id="rId31" Type="http://schemas.openxmlformats.org/officeDocument/2006/relationships/image" Target="../media/image19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27.png"/><Relationship Id="rId73" Type="http://schemas.openxmlformats.org/officeDocument/2006/relationships/image" Target="../media/image30.png"/><Relationship Id="rId78" Type="http://schemas.openxmlformats.org/officeDocument/2006/relationships/customXml" Target="../ink/ink68.xml"/><Relationship Id="rId4" Type="http://schemas.openxmlformats.org/officeDocument/2006/relationships/customXml" Target="../ink/ink31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38.xml"/><Relationship Id="rId39" Type="http://schemas.openxmlformats.org/officeDocument/2006/relationships/image" Target="../media/image23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39.png"/><Relationship Id="rId76" Type="http://schemas.openxmlformats.org/officeDocument/2006/relationships/customXml" Target="../ink/ink67.xml"/><Relationship Id="rId7" Type="http://schemas.openxmlformats.org/officeDocument/2006/relationships/image" Target="../media/image7.png"/><Relationship Id="rId71" Type="http://schemas.openxmlformats.org/officeDocument/2006/relationships/image" Target="../media/image29.png"/><Relationship Id="rId2" Type="http://schemas.openxmlformats.org/officeDocument/2006/relationships/customXml" Target="../ink/ink30.xml"/><Relationship Id="rId2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.xml"/><Relationship Id="rId21" Type="http://schemas.openxmlformats.org/officeDocument/2006/relationships/image" Target="../media/image14.png"/><Relationship Id="rId42" Type="http://schemas.openxmlformats.org/officeDocument/2006/relationships/customXml" Target="../ink/ink89.xml"/><Relationship Id="rId47" Type="http://schemas.openxmlformats.org/officeDocument/2006/relationships/image" Target="../media/image35.png"/><Relationship Id="rId63" Type="http://schemas.openxmlformats.org/officeDocument/2006/relationships/image" Target="../media/image26.png"/><Relationship Id="rId68" Type="http://schemas.openxmlformats.org/officeDocument/2006/relationships/customXml" Target="../ink/ink102.xml"/><Relationship Id="rId16" Type="http://schemas.openxmlformats.org/officeDocument/2006/relationships/customXml" Target="../ink/ink76.xml"/><Relationship Id="rId11" Type="http://schemas.openxmlformats.org/officeDocument/2006/relationships/image" Target="../media/image9.png"/><Relationship Id="rId32" Type="http://schemas.openxmlformats.org/officeDocument/2006/relationships/customXml" Target="../ink/ink84.xml"/><Relationship Id="rId37" Type="http://schemas.openxmlformats.org/officeDocument/2006/relationships/image" Target="../media/image22.png"/><Relationship Id="rId53" Type="http://schemas.openxmlformats.org/officeDocument/2006/relationships/image" Target="../media/image38.png"/><Relationship Id="rId58" Type="http://schemas.openxmlformats.org/officeDocument/2006/relationships/customXml" Target="../ink/ink97.xml"/><Relationship Id="rId74" Type="http://schemas.openxmlformats.org/officeDocument/2006/relationships/customXml" Target="../ink/ink105.xml"/><Relationship Id="rId79" Type="http://schemas.openxmlformats.org/officeDocument/2006/relationships/image" Target="../media/image33.png"/><Relationship Id="rId5" Type="http://schemas.openxmlformats.org/officeDocument/2006/relationships/image" Target="../media/image6.png"/><Relationship Id="rId61" Type="http://schemas.openxmlformats.org/officeDocument/2006/relationships/image" Target="../media/image42.png"/><Relationship Id="rId19" Type="http://schemas.openxmlformats.org/officeDocument/2006/relationships/image" Target="../media/image13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17.png"/><Relationship Id="rId30" Type="http://schemas.openxmlformats.org/officeDocument/2006/relationships/customXml" Target="../ink/ink83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64" Type="http://schemas.openxmlformats.org/officeDocument/2006/relationships/customXml" Target="../ink/ink100.xml"/><Relationship Id="rId69" Type="http://schemas.openxmlformats.org/officeDocument/2006/relationships/image" Target="../media/image28.png"/><Relationship Id="rId77" Type="http://schemas.openxmlformats.org/officeDocument/2006/relationships/image" Target="../media/image32.png"/><Relationship Id="rId8" Type="http://schemas.openxmlformats.org/officeDocument/2006/relationships/customXml" Target="../ink/ink72.xml"/><Relationship Id="rId51" Type="http://schemas.openxmlformats.org/officeDocument/2006/relationships/image" Target="../media/image37.png"/><Relationship Id="rId72" Type="http://schemas.openxmlformats.org/officeDocument/2006/relationships/customXml" Target="../ink/ink104.xml"/><Relationship Id="rId80" Type="http://schemas.openxmlformats.org/officeDocument/2006/relationships/customXml" Target="../ink/ink108.xml"/><Relationship Id="rId3" Type="http://schemas.openxmlformats.org/officeDocument/2006/relationships/image" Target="../media/image5.png"/><Relationship Id="rId12" Type="http://schemas.openxmlformats.org/officeDocument/2006/relationships/customXml" Target="../ink/ink74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41.png"/><Relationship Id="rId67" Type="http://schemas.openxmlformats.org/officeDocument/2006/relationships/image" Target="../media/image43.png"/><Relationship Id="rId20" Type="http://schemas.openxmlformats.org/officeDocument/2006/relationships/customXml" Target="../ink/ink78.xml"/><Relationship Id="rId41" Type="http://schemas.openxmlformats.org/officeDocument/2006/relationships/image" Target="../media/image24.png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71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36.png"/><Relationship Id="rId57" Type="http://schemas.openxmlformats.org/officeDocument/2006/relationships/image" Target="../media/image40.png"/><Relationship Id="rId10" Type="http://schemas.openxmlformats.org/officeDocument/2006/relationships/customXml" Target="../ink/ink73.xml"/><Relationship Id="rId31" Type="http://schemas.openxmlformats.org/officeDocument/2006/relationships/image" Target="../media/image19.png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27.png"/><Relationship Id="rId73" Type="http://schemas.openxmlformats.org/officeDocument/2006/relationships/image" Target="../media/image30.png"/><Relationship Id="rId78" Type="http://schemas.openxmlformats.org/officeDocument/2006/relationships/customXml" Target="../ink/ink107.xml"/><Relationship Id="rId81" Type="http://schemas.openxmlformats.org/officeDocument/2006/relationships/image" Target="../media/image44.png"/><Relationship Id="rId4" Type="http://schemas.openxmlformats.org/officeDocument/2006/relationships/customXml" Target="../ink/ink70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77.xml"/><Relationship Id="rId39" Type="http://schemas.openxmlformats.org/officeDocument/2006/relationships/image" Target="../media/image23.png"/><Relationship Id="rId34" Type="http://schemas.openxmlformats.org/officeDocument/2006/relationships/customXml" Target="../ink/ink85.xml"/><Relationship Id="rId50" Type="http://schemas.openxmlformats.org/officeDocument/2006/relationships/customXml" Target="../ink/ink93.xml"/><Relationship Id="rId55" Type="http://schemas.openxmlformats.org/officeDocument/2006/relationships/image" Target="../media/image39.png"/><Relationship Id="rId76" Type="http://schemas.openxmlformats.org/officeDocument/2006/relationships/customXml" Target="../ink/ink106.xml"/><Relationship Id="rId7" Type="http://schemas.openxmlformats.org/officeDocument/2006/relationships/image" Target="../media/image7.png"/><Relationship Id="rId71" Type="http://schemas.openxmlformats.org/officeDocument/2006/relationships/image" Target="../media/image29.png"/><Relationship Id="rId2" Type="http://schemas.openxmlformats.org/officeDocument/2006/relationships/customXml" Target="../ink/ink69.xml"/><Relationship Id="rId29" Type="http://schemas.openxmlformats.org/officeDocument/2006/relationships/image" Target="../media/image18.png"/><Relationship Id="rId24" Type="http://schemas.openxmlformats.org/officeDocument/2006/relationships/customXml" Target="../ink/ink80.xml"/><Relationship Id="rId40" Type="http://schemas.openxmlformats.org/officeDocument/2006/relationships/customXml" Target="../ink/ink88.xml"/><Relationship Id="rId45" Type="http://schemas.openxmlformats.org/officeDocument/2006/relationships/image" Target="../media/image34.png"/><Relationship Id="rId66" Type="http://schemas.openxmlformats.org/officeDocument/2006/relationships/customXml" Target="../ink/ink10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1.xml"/><Relationship Id="rId117" Type="http://schemas.openxmlformats.org/officeDocument/2006/relationships/image" Target="../media/image70.png"/><Relationship Id="rId21" Type="http://schemas.openxmlformats.org/officeDocument/2006/relationships/image" Target="../media/image14.png"/><Relationship Id="rId42" Type="http://schemas.openxmlformats.org/officeDocument/2006/relationships/customXml" Target="../ink/ink129.xml"/><Relationship Id="rId47" Type="http://schemas.openxmlformats.org/officeDocument/2006/relationships/image" Target="../media/image35.png"/><Relationship Id="rId63" Type="http://schemas.openxmlformats.org/officeDocument/2006/relationships/image" Target="../media/image26.png"/><Relationship Id="rId68" Type="http://schemas.openxmlformats.org/officeDocument/2006/relationships/customXml" Target="../ink/ink142.xml"/><Relationship Id="rId84" Type="http://schemas.openxmlformats.org/officeDocument/2006/relationships/customXml" Target="../ink/ink150.xml"/><Relationship Id="rId89" Type="http://schemas.openxmlformats.org/officeDocument/2006/relationships/image" Target="../media/image56.png"/><Relationship Id="rId112" Type="http://schemas.openxmlformats.org/officeDocument/2006/relationships/customXml" Target="../ink/ink164.xml"/><Relationship Id="rId16" Type="http://schemas.openxmlformats.org/officeDocument/2006/relationships/customXml" Target="../ink/ink116.xml"/><Relationship Id="rId107" Type="http://schemas.openxmlformats.org/officeDocument/2006/relationships/image" Target="../media/image65.png"/><Relationship Id="rId11" Type="http://schemas.openxmlformats.org/officeDocument/2006/relationships/image" Target="../media/image9.png"/><Relationship Id="rId32" Type="http://schemas.openxmlformats.org/officeDocument/2006/relationships/customXml" Target="../ink/ink124.xml"/><Relationship Id="rId37" Type="http://schemas.openxmlformats.org/officeDocument/2006/relationships/image" Target="../media/image22.png"/><Relationship Id="rId53" Type="http://schemas.openxmlformats.org/officeDocument/2006/relationships/image" Target="../media/image38.png"/><Relationship Id="rId58" Type="http://schemas.openxmlformats.org/officeDocument/2006/relationships/customXml" Target="../ink/ink137.xml"/><Relationship Id="rId74" Type="http://schemas.openxmlformats.org/officeDocument/2006/relationships/customXml" Target="../ink/ink145.xml"/><Relationship Id="rId79" Type="http://schemas.openxmlformats.org/officeDocument/2006/relationships/image" Target="../media/image51.png"/><Relationship Id="rId102" Type="http://schemas.openxmlformats.org/officeDocument/2006/relationships/customXml" Target="../ink/ink159.xml"/><Relationship Id="rId123" Type="http://schemas.openxmlformats.org/officeDocument/2006/relationships/image" Target="../media/image73.png"/><Relationship Id="rId5" Type="http://schemas.openxmlformats.org/officeDocument/2006/relationships/image" Target="../media/image6.png"/><Relationship Id="rId90" Type="http://schemas.openxmlformats.org/officeDocument/2006/relationships/customXml" Target="../ink/ink153.xml"/><Relationship Id="rId95" Type="http://schemas.openxmlformats.org/officeDocument/2006/relationships/image" Target="../media/image59.png"/><Relationship Id="rId22" Type="http://schemas.openxmlformats.org/officeDocument/2006/relationships/customXml" Target="../ink/ink119.xml"/><Relationship Id="rId27" Type="http://schemas.openxmlformats.org/officeDocument/2006/relationships/image" Target="../media/image17.png"/><Relationship Id="rId43" Type="http://schemas.openxmlformats.org/officeDocument/2006/relationships/image" Target="../media/image25.png"/><Relationship Id="rId48" Type="http://schemas.openxmlformats.org/officeDocument/2006/relationships/customXml" Target="../ink/ink132.xml"/><Relationship Id="rId64" Type="http://schemas.openxmlformats.org/officeDocument/2006/relationships/customXml" Target="../ink/ink140.xml"/><Relationship Id="rId69" Type="http://schemas.openxmlformats.org/officeDocument/2006/relationships/image" Target="../media/image46.png"/><Relationship Id="rId113" Type="http://schemas.openxmlformats.org/officeDocument/2006/relationships/image" Target="../media/image68.png"/><Relationship Id="rId118" Type="http://schemas.openxmlformats.org/officeDocument/2006/relationships/customXml" Target="../ink/ink167.xml"/><Relationship Id="rId80" Type="http://schemas.openxmlformats.org/officeDocument/2006/relationships/customXml" Target="../ink/ink148.xml"/><Relationship Id="rId85" Type="http://schemas.openxmlformats.org/officeDocument/2006/relationships/image" Target="../media/image54.png"/><Relationship Id="rId12" Type="http://schemas.openxmlformats.org/officeDocument/2006/relationships/customXml" Target="../ink/ink114.xml"/><Relationship Id="rId17" Type="http://schemas.openxmlformats.org/officeDocument/2006/relationships/image" Target="../media/image12.png"/><Relationship Id="rId33" Type="http://schemas.openxmlformats.org/officeDocument/2006/relationships/image" Target="../media/image20.png"/><Relationship Id="rId38" Type="http://schemas.openxmlformats.org/officeDocument/2006/relationships/customXml" Target="../ink/ink127.xml"/><Relationship Id="rId59" Type="http://schemas.openxmlformats.org/officeDocument/2006/relationships/image" Target="../media/image41.png"/><Relationship Id="rId103" Type="http://schemas.openxmlformats.org/officeDocument/2006/relationships/image" Target="../media/image63.png"/><Relationship Id="rId108" Type="http://schemas.openxmlformats.org/officeDocument/2006/relationships/customXml" Target="../ink/ink162.xml"/><Relationship Id="rId54" Type="http://schemas.openxmlformats.org/officeDocument/2006/relationships/customXml" Target="../ink/ink135.xml"/><Relationship Id="rId70" Type="http://schemas.openxmlformats.org/officeDocument/2006/relationships/customXml" Target="../ink/ink143.xml"/><Relationship Id="rId75" Type="http://schemas.openxmlformats.org/officeDocument/2006/relationships/image" Target="../media/image49.png"/><Relationship Id="rId91" Type="http://schemas.openxmlformats.org/officeDocument/2006/relationships/image" Target="../media/image57.png"/><Relationship Id="rId96" Type="http://schemas.openxmlformats.org/officeDocument/2006/relationships/customXml" Target="../ink/ink156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11.xml"/><Relationship Id="rId23" Type="http://schemas.openxmlformats.org/officeDocument/2006/relationships/image" Target="../media/image15.png"/><Relationship Id="rId28" Type="http://schemas.openxmlformats.org/officeDocument/2006/relationships/customXml" Target="../ink/ink122.xml"/><Relationship Id="rId49" Type="http://schemas.openxmlformats.org/officeDocument/2006/relationships/image" Target="../media/image36.png"/><Relationship Id="rId114" Type="http://schemas.openxmlformats.org/officeDocument/2006/relationships/customXml" Target="../ink/ink165.xml"/><Relationship Id="rId119" Type="http://schemas.openxmlformats.org/officeDocument/2006/relationships/image" Target="../media/image71.png"/><Relationship Id="rId44" Type="http://schemas.openxmlformats.org/officeDocument/2006/relationships/customXml" Target="../ink/ink130.xml"/><Relationship Id="rId60" Type="http://schemas.openxmlformats.org/officeDocument/2006/relationships/customXml" Target="../ink/ink138.xml"/><Relationship Id="rId65" Type="http://schemas.openxmlformats.org/officeDocument/2006/relationships/image" Target="../media/image27.png"/><Relationship Id="rId81" Type="http://schemas.openxmlformats.org/officeDocument/2006/relationships/image" Target="../media/image52.png"/><Relationship Id="rId86" Type="http://schemas.openxmlformats.org/officeDocument/2006/relationships/customXml" Target="../ink/ink151.xml"/><Relationship Id="rId4" Type="http://schemas.openxmlformats.org/officeDocument/2006/relationships/customXml" Target="../ink/ink110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117.xml"/><Relationship Id="rId39" Type="http://schemas.openxmlformats.org/officeDocument/2006/relationships/image" Target="../media/image23.png"/><Relationship Id="rId109" Type="http://schemas.openxmlformats.org/officeDocument/2006/relationships/image" Target="../media/image66.png"/><Relationship Id="rId34" Type="http://schemas.openxmlformats.org/officeDocument/2006/relationships/customXml" Target="../ink/ink125.xml"/><Relationship Id="rId50" Type="http://schemas.openxmlformats.org/officeDocument/2006/relationships/customXml" Target="../ink/ink133.xml"/><Relationship Id="rId55" Type="http://schemas.openxmlformats.org/officeDocument/2006/relationships/image" Target="../media/image39.png"/><Relationship Id="rId76" Type="http://schemas.openxmlformats.org/officeDocument/2006/relationships/customXml" Target="../ink/ink146.xml"/><Relationship Id="rId97" Type="http://schemas.openxmlformats.org/officeDocument/2006/relationships/image" Target="../media/image60.png"/><Relationship Id="rId104" Type="http://schemas.openxmlformats.org/officeDocument/2006/relationships/customXml" Target="../ink/ink160.xml"/><Relationship Id="rId120" Type="http://schemas.openxmlformats.org/officeDocument/2006/relationships/customXml" Target="../ink/ink168.xml"/><Relationship Id="rId7" Type="http://schemas.openxmlformats.org/officeDocument/2006/relationships/image" Target="../media/image7.png"/><Relationship Id="rId71" Type="http://schemas.openxmlformats.org/officeDocument/2006/relationships/image" Target="../media/image47.png"/><Relationship Id="rId92" Type="http://schemas.openxmlformats.org/officeDocument/2006/relationships/customXml" Target="../ink/ink154.xml"/><Relationship Id="rId2" Type="http://schemas.openxmlformats.org/officeDocument/2006/relationships/customXml" Target="../ink/ink109.xml"/><Relationship Id="rId29" Type="http://schemas.openxmlformats.org/officeDocument/2006/relationships/image" Target="../media/image18.png"/><Relationship Id="rId24" Type="http://schemas.openxmlformats.org/officeDocument/2006/relationships/customXml" Target="../ink/ink120.xml"/><Relationship Id="rId40" Type="http://schemas.openxmlformats.org/officeDocument/2006/relationships/customXml" Target="../ink/ink128.xml"/><Relationship Id="rId45" Type="http://schemas.openxmlformats.org/officeDocument/2006/relationships/image" Target="../media/image34.png"/><Relationship Id="rId66" Type="http://schemas.openxmlformats.org/officeDocument/2006/relationships/customXml" Target="../ink/ink141.xml"/><Relationship Id="rId87" Type="http://schemas.openxmlformats.org/officeDocument/2006/relationships/image" Target="../media/image55.png"/><Relationship Id="rId110" Type="http://schemas.openxmlformats.org/officeDocument/2006/relationships/customXml" Target="../ink/ink163.xml"/><Relationship Id="rId115" Type="http://schemas.openxmlformats.org/officeDocument/2006/relationships/image" Target="../media/image69.png"/><Relationship Id="rId61" Type="http://schemas.openxmlformats.org/officeDocument/2006/relationships/image" Target="../media/image42.png"/><Relationship Id="rId82" Type="http://schemas.openxmlformats.org/officeDocument/2006/relationships/customXml" Target="../ink/ink149.xml"/><Relationship Id="rId19" Type="http://schemas.openxmlformats.org/officeDocument/2006/relationships/image" Target="../media/image13.png"/><Relationship Id="rId14" Type="http://schemas.openxmlformats.org/officeDocument/2006/relationships/customXml" Target="../ink/ink115.xml"/><Relationship Id="rId30" Type="http://schemas.openxmlformats.org/officeDocument/2006/relationships/customXml" Target="../ink/ink123.xml"/><Relationship Id="rId35" Type="http://schemas.openxmlformats.org/officeDocument/2006/relationships/image" Target="../media/image21.png"/><Relationship Id="rId56" Type="http://schemas.openxmlformats.org/officeDocument/2006/relationships/customXml" Target="../ink/ink136.xml"/><Relationship Id="rId77" Type="http://schemas.openxmlformats.org/officeDocument/2006/relationships/image" Target="../media/image50.png"/><Relationship Id="rId100" Type="http://schemas.openxmlformats.org/officeDocument/2006/relationships/customXml" Target="../ink/ink158.xml"/><Relationship Id="rId105" Type="http://schemas.openxmlformats.org/officeDocument/2006/relationships/image" Target="../media/image64.png"/><Relationship Id="rId8" Type="http://schemas.openxmlformats.org/officeDocument/2006/relationships/customXml" Target="../ink/ink112.xml"/><Relationship Id="rId51" Type="http://schemas.openxmlformats.org/officeDocument/2006/relationships/image" Target="../media/image37.png"/><Relationship Id="rId72" Type="http://schemas.openxmlformats.org/officeDocument/2006/relationships/customXml" Target="../ink/ink144.xml"/><Relationship Id="rId93" Type="http://schemas.openxmlformats.org/officeDocument/2006/relationships/image" Target="../media/image58.png"/><Relationship Id="rId98" Type="http://schemas.openxmlformats.org/officeDocument/2006/relationships/customXml" Target="../ink/ink157.xml"/><Relationship Id="rId121" Type="http://schemas.openxmlformats.org/officeDocument/2006/relationships/image" Target="../media/image72.png"/><Relationship Id="rId3" Type="http://schemas.openxmlformats.org/officeDocument/2006/relationships/image" Target="../media/image5.png"/><Relationship Id="rId25" Type="http://schemas.openxmlformats.org/officeDocument/2006/relationships/image" Target="../media/image16.png"/><Relationship Id="rId46" Type="http://schemas.openxmlformats.org/officeDocument/2006/relationships/customXml" Target="../ink/ink131.xml"/><Relationship Id="rId67" Type="http://schemas.openxmlformats.org/officeDocument/2006/relationships/image" Target="../media/image43.png"/><Relationship Id="rId116" Type="http://schemas.openxmlformats.org/officeDocument/2006/relationships/customXml" Target="../ink/ink166.xml"/><Relationship Id="rId20" Type="http://schemas.openxmlformats.org/officeDocument/2006/relationships/customXml" Target="../ink/ink118.xml"/><Relationship Id="rId41" Type="http://schemas.openxmlformats.org/officeDocument/2006/relationships/image" Target="../media/image24.png"/><Relationship Id="rId62" Type="http://schemas.openxmlformats.org/officeDocument/2006/relationships/customXml" Target="../ink/ink139.xml"/><Relationship Id="rId83" Type="http://schemas.openxmlformats.org/officeDocument/2006/relationships/image" Target="../media/image53.png"/><Relationship Id="rId88" Type="http://schemas.openxmlformats.org/officeDocument/2006/relationships/customXml" Target="../ink/ink152.xml"/><Relationship Id="rId111" Type="http://schemas.openxmlformats.org/officeDocument/2006/relationships/image" Target="../media/image67.png"/><Relationship Id="rId15" Type="http://schemas.openxmlformats.org/officeDocument/2006/relationships/image" Target="../media/image11.png"/><Relationship Id="rId36" Type="http://schemas.openxmlformats.org/officeDocument/2006/relationships/customXml" Target="../ink/ink126.xml"/><Relationship Id="rId57" Type="http://schemas.openxmlformats.org/officeDocument/2006/relationships/image" Target="../media/image45.png"/><Relationship Id="rId106" Type="http://schemas.openxmlformats.org/officeDocument/2006/relationships/customXml" Target="../ink/ink161.xml"/><Relationship Id="rId10" Type="http://schemas.openxmlformats.org/officeDocument/2006/relationships/customXml" Target="../ink/ink113.xml"/><Relationship Id="rId31" Type="http://schemas.openxmlformats.org/officeDocument/2006/relationships/image" Target="../media/image19.png"/><Relationship Id="rId52" Type="http://schemas.openxmlformats.org/officeDocument/2006/relationships/customXml" Target="../ink/ink134.xml"/><Relationship Id="rId73" Type="http://schemas.openxmlformats.org/officeDocument/2006/relationships/image" Target="../media/image48.png"/><Relationship Id="rId78" Type="http://schemas.openxmlformats.org/officeDocument/2006/relationships/customXml" Target="../ink/ink147.xml"/><Relationship Id="rId94" Type="http://schemas.openxmlformats.org/officeDocument/2006/relationships/customXml" Target="../ink/ink155.xml"/><Relationship Id="rId99" Type="http://schemas.openxmlformats.org/officeDocument/2006/relationships/image" Target="../media/image61.png"/><Relationship Id="rId101" Type="http://schemas.openxmlformats.org/officeDocument/2006/relationships/image" Target="../media/image62.png"/><Relationship Id="rId122" Type="http://schemas.openxmlformats.org/officeDocument/2006/relationships/customXml" Target="../ink/ink1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14D48A-9FBC-6BD1-7BD9-3A381949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9F233-BCC1-C597-7303-F51C054516BD}"/>
              </a:ext>
            </a:extLst>
          </p:cNvPr>
          <p:cNvGrpSpPr/>
          <p:nvPr/>
        </p:nvGrpSpPr>
        <p:grpSpPr>
          <a:xfrm>
            <a:off x="1191683" y="4360297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B2CF1-A659-6331-127E-02B255849806}"/>
              </a:ext>
            </a:extLst>
          </p:cNvPr>
          <p:cNvGrpSpPr/>
          <p:nvPr/>
        </p:nvGrpSpPr>
        <p:grpSpPr>
          <a:xfrm>
            <a:off x="1787843" y="2764057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163101-430F-8E0F-76D7-54B79D554BE4}"/>
              </a:ext>
            </a:extLst>
          </p:cNvPr>
          <p:cNvGrpSpPr/>
          <p:nvPr/>
        </p:nvGrpSpPr>
        <p:grpSpPr>
          <a:xfrm>
            <a:off x="4562003" y="5721457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AE25AC5-7114-28B9-E5B7-3EF0A0705836}"/>
                  </a:ext>
                </a:extLst>
              </p14:cNvPr>
              <p14:cNvContentPartPr/>
              <p14:nvPr/>
            </p14:nvContentPartPr>
            <p14:xfrm>
              <a:off x="1344776" y="4406067"/>
              <a:ext cx="1278720" cy="983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AE25AC5-7114-28B9-E5B7-3EF0A07058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91136" y="4298427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D5D517-0636-77CD-FF07-E12D35C60010}"/>
                  </a:ext>
                </a:extLst>
              </p14:cNvPr>
              <p14:cNvContentPartPr/>
              <p14:nvPr/>
            </p14:nvContentPartPr>
            <p14:xfrm>
              <a:off x="3582176" y="4442427"/>
              <a:ext cx="2948760" cy="1021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D5D517-0636-77CD-FF07-E12D35C600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8536" y="4334427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A12734-0D74-365C-B038-7C74FF0ED72F}"/>
                  </a:ext>
                </a:extLst>
              </p14:cNvPr>
              <p14:cNvContentPartPr/>
              <p14:nvPr/>
            </p14:nvContentPartPr>
            <p14:xfrm>
              <a:off x="7033136" y="4365027"/>
              <a:ext cx="60840" cy="1155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A12734-0D74-365C-B038-7C74FF0ED7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24496" y="4356387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FF9F318-AF5E-3D3C-6D5A-9A306EFA67EE}"/>
              </a:ext>
            </a:extLst>
          </p:cNvPr>
          <p:cNvGrpSpPr/>
          <p:nvPr/>
        </p:nvGrpSpPr>
        <p:grpSpPr>
          <a:xfrm>
            <a:off x="7524896" y="4494627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B9EC82-CBCC-DBFB-325F-75411D38510F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B9EC82-CBCC-DBFB-325F-75411D3851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D57B621-D433-FE17-7AAE-7587D28B28C7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D57B621-D433-FE17-7AAE-7587D28B28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408930-1602-EF65-0628-CA8EC919806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408930-1602-EF65-0628-CA8EC919806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FADED8-7445-20FC-B708-314B4D35FBF8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FADED8-7445-20FC-B708-314B4D35FBF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09F61C-5E85-564A-D2C6-E331334E0A96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09F61C-5E85-564A-D2C6-E331334E0A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397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7DB385-DECD-AB93-47D4-A124B092C293}"/>
              </a:ext>
            </a:extLst>
          </p:cNvPr>
          <p:cNvGrpSpPr/>
          <p:nvPr/>
        </p:nvGrpSpPr>
        <p:grpSpPr>
          <a:xfrm>
            <a:off x="1191683" y="4360297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CD0BC89-5A32-1082-EA49-86167F22B4F1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CD0BC89-5A32-1082-EA49-86167F22B4F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03F43C-B085-BCF2-C39E-1A0B6D099C25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03F43C-B085-BCF2-C39E-1A0B6D099C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CA2F9F-A0CA-036B-13C7-A40D78B355C9}"/>
              </a:ext>
            </a:extLst>
          </p:cNvPr>
          <p:cNvGrpSpPr/>
          <p:nvPr/>
        </p:nvGrpSpPr>
        <p:grpSpPr>
          <a:xfrm>
            <a:off x="1787843" y="2764057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4F73A3-187F-6605-28A8-F165E3A59575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4F73A3-187F-6605-28A8-F165E3A595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6D8FE4-1DAA-4E8A-FA3B-A19031416073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6D8FE4-1DAA-4E8A-FA3B-A190314160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44124E-631A-F1BC-8E1A-677185DE192A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44124E-631A-F1BC-8E1A-677185DE19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FD7432-6111-842B-2A2C-E8F050E7C354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FD7432-6111-842B-2A2C-E8F050E7C35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E3B5F7-1E4F-1DDB-A3A8-F55173B6436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E3B5F7-1E4F-1DDB-A3A8-F55173B643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63BCED2-3294-DCDB-8792-649837AB79EB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63BCED2-3294-DCDB-8792-649837AB79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0F50D0-D01A-DD36-705A-D92ED569D7E8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0F50D0-D01A-DD36-705A-D92ED569D7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2E5CE0C-80E9-5BC1-07DD-29B34652AA97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2E5CE0C-80E9-5BC1-07DD-29B34652AA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520418-BB27-C946-7D8A-C04AEE73F6E6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520418-BB27-C946-7D8A-C04AEE73F6E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BC50F6-073A-DD4A-8B3E-C9734EFADC7F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BC50F6-073A-DD4A-8B3E-C9734EFADC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6BBBF89-B0FF-2871-38E7-A717B9B89BC1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6BBBF89-B0FF-2871-38E7-A717B9B89B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E2B7A7-8F8C-E1A0-CFEB-012AF6079C7E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E2B7A7-8F8C-E1A0-CFEB-012AF6079C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2CE095C-12C9-351B-2323-CBB129EBAA7C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2CE095C-12C9-351B-2323-CBB129EBAA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86633B-D042-E4A8-5E88-02988C8ABE05}"/>
              </a:ext>
            </a:extLst>
          </p:cNvPr>
          <p:cNvGrpSpPr/>
          <p:nvPr/>
        </p:nvGrpSpPr>
        <p:grpSpPr>
          <a:xfrm>
            <a:off x="4562003" y="5721457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76541E8-1A2D-A134-ACD0-102B3DFA5B8E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76541E8-1A2D-A134-ACD0-102B3DFA5B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9266DE-8075-2FD6-BDD0-315056BB9726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9266DE-8075-2FD6-BDD0-315056BB97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CA78C1F-4EBD-A1AE-4C43-1AA561BBF2C9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CA78C1F-4EBD-A1AE-4C43-1AA561BBF2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57301E-11C6-4554-3B92-2C039ABD9DF6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57301E-11C6-4554-3B92-2C039ABD9D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AFC63C-A49E-06E9-486B-CD2D5F53E299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AFC63C-A49E-06E9-486B-CD2D5F53E2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E4C9B67-2715-4C27-5F2F-AB26EB1E01E1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E4C9B67-2715-4C27-5F2F-AB26EB1E01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091D4D0-ABFB-2FDC-7248-EE011CD74845}"/>
              </a:ext>
            </a:extLst>
          </p:cNvPr>
          <p:cNvGrpSpPr/>
          <p:nvPr/>
        </p:nvGrpSpPr>
        <p:grpSpPr>
          <a:xfrm>
            <a:off x="6841616" y="5910867"/>
            <a:ext cx="2431080" cy="1109520"/>
            <a:chOff x="6841616" y="5910867"/>
            <a:chExt cx="24310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BBBA228-330C-BCB9-498F-3C98CF1B256F}"/>
                    </a:ext>
                  </a:extLst>
                </p14:cNvPr>
                <p14:cNvContentPartPr/>
                <p14:nvPr/>
              </p14:nvContentPartPr>
              <p14:xfrm>
                <a:off x="6841616" y="5910867"/>
                <a:ext cx="1117800" cy="1109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BBBA228-330C-BCB9-498F-3C98CF1B25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2616" y="5901867"/>
                  <a:ext cx="11354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DFCA710-705E-6BD9-706A-0408A49861EB}"/>
                    </a:ext>
                  </a:extLst>
                </p14:cNvPr>
                <p14:cNvContentPartPr/>
                <p14:nvPr/>
              </p14:nvContentPartPr>
              <p14:xfrm>
                <a:off x="8157416" y="6295347"/>
                <a:ext cx="18000" cy="396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DFCA710-705E-6BD9-706A-0408A49861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8416" y="6286707"/>
                  <a:ext cx="35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AB4496-E683-7246-ACCA-CDAE3350F527}"/>
                    </a:ext>
                  </a:extLst>
                </p14:cNvPr>
                <p14:cNvContentPartPr/>
                <p14:nvPr/>
              </p14:nvContentPartPr>
              <p14:xfrm>
                <a:off x="8171456" y="6221547"/>
                <a:ext cx="265680" cy="409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AB4496-E683-7246-ACCA-CDAE3350F5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2816" y="6212907"/>
                  <a:ext cx="28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F06407C-B6AA-FF3B-D93E-8A1E1F3EE397}"/>
                    </a:ext>
                  </a:extLst>
                </p14:cNvPr>
                <p14:cNvContentPartPr/>
                <p14:nvPr/>
              </p14:nvContentPartPr>
              <p14:xfrm>
                <a:off x="8514536" y="6264027"/>
                <a:ext cx="248040" cy="498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F06407C-B6AA-FF3B-D93E-8A1E1F3EE3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5536" y="6255027"/>
                  <a:ext cx="265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D33931-84CB-4081-CEC2-48945A96E560}"/>
                    </a:ext>
                  </a:extLst>
                </p14:cNvPr>
                <p14:cNvContentPartPr/>
                <p14:nvPr/>
              </p14:nvContentPartPr>
              <p14:xfrm>
                <a:off x="8533616" y="6533307"/>
                <a:ext cx="161280" cy="4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D33931-84CB-4081-CEC2-48945A96E56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4976" y="6524307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899E197-C158-0749-E9CA-7AD6BD4FCAA7}"/>
                    </a:ext>
                  </a:extLst>
                </p14:cNvPr>
                <p14:cNvContentPartPr/>
                <p14:nvPr/>
              </p14:nvContentPartPr>
              <p14:xfrm>
                <a:off x="8823416" y="6148107"/>
                <a:ext cx="449280" cy="57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899E197-C158-0749-E9CA-7AD6BD4FCA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4416" y="6139107"/>
                  <a:ext cx="46692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D5CE768-E2F0-AC27-0729-EBB000ED16D0}"/>
                  </a:ext>
                </a:extLst>
              </p14:cNvPr>
              <p14:cNvContentPartPr/>
              <p14:nvPr/>
            </p14:nvContentPartPr>
            <p14:xfrm>
              <a:off x="3178256" y="5444667"/>
              <a:ext cx="3598920" cy="1267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D5CE768-E2F0-AC27-0729-EBB000ED16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9256" y="5435667"/>
                <a:ext cx="3616560" cy="12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DFEA82A-3198-AFFA-043A-4E0DDE56200D}"/>
              </a:ext>
            </a:extLst>
          </p:cNvPr>
          <p:cNvGrpSpPr/>
          <p:nvPr/>
        </p:nvGrpSpPr>
        <p:grpSpPr>
          <a:xfrm>
            <a:off x="7065176" y="6208947"/>
            <a:ext cx="482760" cy="545400"/>
            <a:chOff x="7065176" y="6208947"/>
            <a:chExt cx="48276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85E4B1-5FFA-9532-1C8F-EF5D2AF4392F}"/>
                    </a:ext>
                  </a:extLst>
                </p14:cNvPr>
                <p14:cNvContentPartPr/>
                <p14:nvPr/>
              </p14:nvContentPartPr>
              <p14:xfrm>
                <a:off x="7065176" y="6222267"/>
                <a:ext cx="304920" cy="486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85E4B1-5FFA-9532-1C8F-EF5D2AF4392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7536" y="6204267"/>
                  <a:ext cx="340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5806E4B-A0EC-C48D-83CE-954BAE4A21CF}"/>
                    </a:ext>
                  </a:extLst>
                </p14:cNvPr>
                <p14:cNvContentPartPr/>
                <p14:nvPr/>
              </p14:nvContentPartPr>
              <p14:xfrm>
                <a:off x="7128896" y="6208947"/>
                <a:ext cx="419040" cy="545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5806E4B-A0EC-C48D-83CE-954BAE4A21C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0896" y="6191307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9DE7F7E-0776-74C1-DF23-FAF775556BFD}"/>
                  </a:ext>
                </a:extLst>
              </p14:cNvPr>
              <p14:cNvContentPartPr/>
              <p14:nvPr/>
            </p14:nvContentPartPr>
            <p14:xfrm>
              <a:off x="1344776" y="4406067"/>
              <a:ext cx="1278720" cy="983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9DE7F7E-0776-74C1-DF23-FAF775556B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1136" y="4298427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0818CCB-9E3C-716E-A839-487396372E47}"/>
                  </a:ext>
                </a:extLst>
              </p14:cNvPr>
              <p14:cNvContentPartPr/>
              <p14:nvPr/>
            </p14:nvContentPartPr>
            <p14:xfrm>
              <a:off x="3582176" y="4442427"/>
              <a:ext cx="2948760" cy="1021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0818CCB-9E3C-716E-A839-487396372E4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8536" y="4334427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F3A13ED-E850-22FA-8855-3FF5E8DD1EB5}"/>
                  </a:ext>
                </a:extLst>
              </p14:cNvPr>
              <p14:cNvContentPartPr/>
              <p14:nvPr/>
            </p14:nvContentPartPr>
            <p14:xfrm>
              <a:off x="6324656" y="4479147"/>
              <a:ext cx="389520" cy="8917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F3A13ED-E850-22FA-8855-3FF5E8DD1EB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70656" y="4371147"/>
                <a:ext cx="4971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6EA829E-E738-9918-66F6-E2463D91C5C2}"/>
                  </a:ext>
                </a:extLst>
              </p14:cNvPr>
              <p14:cNvContentPartPr/>
              <p14:nvPr/>
            </p14:nvContentPartPr>
            <p14:xfrm>
              <a:off x="7033136" y="4365027"/>
              <a:ext cx="60840" cy="1155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6EA829E-E738-9918-66F6-E2463D91C5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24496" y="4356387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09E6B3B0-10F9-8BC6-5B4C-DC730ACFECAB}"/>
              </a:ext>
            </a:extLst>
          </p:cNvPr>
          <p:cNvGrpSpPr/>
          <p:nvPr/>
        </p:nvGrpSpPr>
        <p:grpSpPr>
          <a:xfrm>
            <a:off x="7524896" y="4494627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5E287A-0326-4FD9-5C1A-8E034385FE28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5E287A-0326-4FD9-5C1A-8E034385FE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9FBB8BF-530B-031D-07E2-7C48A8379C73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9FBB8BF-530B-031D-07E2-7C48A8379C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EFBED23-480B-30F7-AF02-8CF1C8775E7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EFBED23-480B-30F7-AF02-8CF1C8775E7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A3C74D-0D32-7260-D8C1-B5BEEBD05A07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A3C74D-0D32-7260-D8C1-B5BEEBD05A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4E12CD3-8FDD-04A1-B0D3-CB49D7BAA762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4E12CD3-8FDD-04A1-B0D3-CB49D7BAA7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953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  <a:p>
            <a:r>
              <a:rPr lang="en-US" dirty="0"/>
              <a:t>Modify block in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9F233-BCC1-C597-7303-F51C054516BD}"/>
              </a:ext>
            </a:extLst>
          </p:cNvPr>
          <p:cNvGrpSpPr/>
          <p:nvPr/>
        </p:nvGrpSpPr>
        <p:grpSpPr>
          <a:xfrm>
            <a:off x="1191683" y="4360297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B2CF1-A659-6331-127E-02B255849806}"/>
              </a:ext>
            </a:extLst>
          </p:cNvPr>
          <p:cNvGrpSpPr/>
          <p:nvPr/>
        </p:nvGrpSpPr>
        <p:grpSpPr>
          <a:xfrm>
            <a:off x="1787843" y="2764057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163101-430F-8E0F-76D7-54B79D554BE4}"/>
              </a:ext>
            </a:extLst>
          </p:cNvPr>
          <p:cNvGrpSpPr/>
          <p:nvPr/>
        </p:nvGrpSpPr>
        <p:grpSpPr>
          <a:xfrm>
            <a:off x="4562003" y="5721457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9C9243-2484-BEF9-05AD-05B30AEE2BAD}"/>
              </a:ext>
            </a:extLst>
          </p:cNvPr>
          <p:cNvGrpSpPr/>
          <p:nvPr/>
        </p:nvGrpSpPr>
        <p:grpSpPr>
          <a:xfrm>
            <a:off x="6841616" y="5910867"/>
            <a:ext cx="2431080" cy="1109520"/>
            <a:chOff x="6841616" y="5910867"/>
            <a:chExt cx="24310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14:cNvPr>
                <p14:cNvContentPartPr/>
                <p14:nvPr/>
              </p14:nvContentPartPr>
              <p14:xfrm>
                <a:off x="6841616" y="5910867"/>
                <a:ext cx="1117800" cy="110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2616" y="5901867"/>
                  <a:ext cx="11354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14:cNvPr>
                <p14:cNvContentPartPr/>
                <p14:nvPr/>
              </p14:nvContentPartPr>
              <p14:xfrm>
                <a:off x="8157416" y="6295347"/>
                <a:ext cx="18000" cy="396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8416" y="6286707"/>
                  <a:ext cx="35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14:cNvPr>
                <p14:cNvContentPartPr/>
                <p14:nvPr/>
              </p14:nvContentPartPr>
              <p14:xfrm>
                <a:off x="8171456" y="6221547"/>
                <a:ext cx="265680" cy="40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2816" y="6212907"/>
                  <a:ext cx="28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14:cNvPr>
                <p14:cNvContentPartPr/>
                <p14:nvPr/>
              </p14:nvContentPartPr>
              <p14:xfrm>
                <a:off x="8514536" y="6264027"/>
                <a:ext cx="248040" cy="49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5536" y="6255027"/>
                  <a:ext cx="265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14:cNvPr>
                <p14:cNvContentPartPr/>
                <p14:nvPr/>
              </p14:nvContentPartPr>
              <p14:xfrm>
                <a:off x="8533616" y="6533307"/>
                <a:ext cx="161280" cy="4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4976" y="6524307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14:cNvPr>
                <p14:cNvContentPartPr/>
                <p14:nvPr/>
              </p14:nvContentPartPr>
              <p14:xfrm>
                <a:off x="8823416" y="6148107"/>
                <a:ext cx="449280" cy="57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4416" y="6139107"/>
                  <a:ext cx="46692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14:cNvPr>
              <p14:cNvContentPartPr/>
              <p14:nvPr/>
            </p14:nvContentPartPr>
            <p14:xfrm>
              <a:off x="3178256" y="5444667"/>
              <a:ext cx="3598920" cy="126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9256" y="5435667"/>
                <a:ext cx="3616560" cy="12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208A1E8-C844-8779-CD52-E272CEB5C2B1}"/>
              </a:ext>
            </a:extLst>
          </p:cNvPr>
          <p:cNvGrpSpPr/>
          <p:nvPr/>
        </p:nvGrpSpPr>
        <p:grpSpPr>
          <a:xfrm>
            <a:off x="7065176" y="6208947"/>
            <a:ext cx="482760" cy="545400"/>
            <a:chOff x="7065176" y="6208947"/>
            <a:chExt cx="48276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14:cNvPr>
                <p14:cNvContentPartPr/>
                <p14:nvPr/>
              </p14:nvContentPartPr>
              <p14:xfrm>
                <a:off x="7065176" y="6222267"/>
                <a:ext cx="304920" cy="48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7536" y="6204267"/>
                  <a:ext cx="340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14:cNvPr>
                <p14:cNvContentPartPr/>
                <p14:nvPr/>
              </p14:nvContentPartPr>
              <p14:xfrm>
                <a:off x="7128896" y="6208947"/>
                <a:ext cx="419040" cy="54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0896" y="6191307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14:cNvPr>
              <p14:cNvContentPartPr/>
              <p14:nvPr/>
            </p14:nvContentPartPr>
            <p14:xfrm>
              <a:off x="1344776" y="4406067"/>
              <a:ext cx="1278720" cy="983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91136" y="4298427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14:cNvPr>
              <p14:cNvContentPartPr/>
              <p14:nvPr/>
            </p14:nvContentPartPr>
            <p14:xfrm>
              <a:off x="3582176" y="4442427"/>
              <a:ext cx="2948760" cy="1021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8536" y="4334427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14:cNvPr>
              <p14:cNvContentPartPr/>
              <p14:nvPr/>
            </p14:nvContentPartPr>
            <p14:xfrm>
              <a:off x="6324656" y="4479147"/>
              <a:ext cx="389520" cy="891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70656" y="4371147"/>
                <a:ext cx="4971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14:cNvPr>
              <p14:cNvContentPartPr/>
              <p14:nvPr/>
            </p14:nvContentPartPr>
            <p14:xfrm>
              <a:off x="7033136" y="4365027"/>
              <a:ext cx="60840" cy="115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24496" y="4356387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0FF4D21-796B-F2C4-E002-DFFC68DC0F7B}"/>
              </a:ext>
            </a:extLst>
          </p:cNvPr>
          <p:cNvGrpSpPr/>
          <p:nvPr/>
        </p:nvGrpSpPr>
        <p:grpSpPr>
          <a:xfrm>
            <a:off x="7524896" y="4494627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14:cNvPr>
              <p14:cNvContentPartPr/>
              <p14:nvPr/>
            </p14:nvContentPartPr>
            <p14:xfrm>
              <a:off x="7143656" y="6272307"/>
              <a:ext cx="292320" cy="280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34656" y="6263667"/>
                <a:ext cx="309960" cy="2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02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  <a:p>
            <a:r>
              <a:rPr lang="en-US" dirty="0"/>
              <a:t>Modify block in memory</a:t>
            </a:r>
          </a:p>
          <a:p>
            <a:r>
              <a:rPr lang="en-US" dirty="0"/>
              <a:t>Append block to end of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9F233-BCC1-C597-7303-F51C054516BD}"/>
              </a:ext>
            </a:extLst>
          </p:cNvPr>
          <p:cNvGrpSpPr/>
          <p:nvPr/>
        </p:nvGrpSpPr>
        <p:grpSpPr>
          <a:xfrm>
            <a:off x="1564908" y="4719482"/>
            <a:ext cx="8386920" cy="1346040"/>
            <a:chOff x="1085936" y="3068667"/>
            <a:chExt cx="8386920" cy="13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14:cNvPr>
                <p14:cNvContentPartPr/>
                <p14:nvPr/>
              </p14:nvContentPartPr>
              <p14:xfrm>
                <a:off x="1091696" y="3081267"/>
                <a:ext cx="74520" cy="111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5BEB8-A4CC-CCD9-239B-FF59366332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2696" y="3072267"/>
                  <a:ext cx="921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14:cNvPr>
                <p14:cNvContentPartPr/>
                <p14:nvPr/>
              </p14:nvContentPartPr>
              <p14:xfrm>
                <a:off x="1085936" y="3068667"/>
                <a:ext cx="8386920" cy="134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8713A-9333-FB44-0F41-3D8664059D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6" y="3059667"/>
                  <a:ext cx="8404560" cy="136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B2CF1-A659-6331-127E-02B255849806}"/>
              </a:ext>
            </a:extLst>
          </p:cNvPr>
          <p:cNvGrpSpPr/>
          <p:nvPr/>
        </p:nvGrpSpPr>
        <p:grpSpPr>
          <a:xfrm>
            <a:off x="2161068" y="3123242"/>
            <a:ext cx="1808640" cy="2981520"/>
            <a:chOff x="1682096" y="1472427"/>
            <a:chExt cx="1808640" cy="29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14:cNvPr>
                <p14:cNvContentPartPr/>
                <p14:nvPr/>
              </p14:nvContentPartPr>
              <p14:xfrm>
                <a:off x="2537816" y="3076587"/>
                <a:ext cx="146160" cy="137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4FB62DD-7BF0-A3D4-3D3E-9606ABF299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0176" y="3058587"/>
                  <a:ext cx="18180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14:cNvPr>
                <p14:cNvContentPartPr/>
                <p14:nvPr/>
              </p14:nvContentPartPr>
              <p14:xfrm>
                <a:off x="3325136" y="3082347"/>
                <a:ext cx="165600" cy="123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DA9ECB8-4AEF-F8CF-C9B7-E7F5E99BE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7136" y="3064707"/>
                  <a:ext cx="201240" cy="12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14:cNvPr>
                <p14:cNvContentPartPr/>
                <p14:nvPr/>
              </p14:nvContentPartPr>
              <p14:xfrm>
                <a:off x="2651936" y="3107907"/>
                <a:ext cx="347040" cy="41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C8F522-E91C-F7A4-D4BC-CF2D23CCF7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34296" y="3090267"/>
                  <a:ext cx="38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14:cNvPr>
                <p14:cNvContentPartPr/>
                <p14:nvPr/>
              </p14:nvContentPartPr>
              <p14:xfrm>
                <a:off x="2699456" y="3294027"/>
                <a:ext cx="570960" cy="57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6B4D22-F303-B6F1-A574-849CB66A6B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1456" y="3276387"/>
                  <a:ext cx="60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14:cNvPr>
                <p14:cNvContentPartPr/>
                <p14:nvPr/>
              </p14:nvContentPartPr>
              <p14:xfrm>
                <a:off x="2917616" y="3631347"/>
                <a:ext cx="333720" cy="44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C590FE-AA3E-8988-745B-0042E8E533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9616" y="3613707"/>
                  <a:ext cx="3693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14:cNvPr>
                <p14:cNvContentPartPr/>
                <p14:nvPr/>
              </p14:nvContentPartPr>
              <p14:xfrm>
                <a:off x="3075296" y="3915027"/>
                <a:ext cx="232200" cy="25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2623EF0-4013-B9B4-F9A7-A3AEF0D5AA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7656" y="3897387"/>
                  <a:ext cx="267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14:cNvPr>
                <p14:cNvContentPartPr/>
                <p14:nvPr/>
              </p14:nvContentPartPr>
              <p14:xfrm>
                <a:off x="2437016" y="2109987"/>
                <a:ext cx="378360" cy="899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AB74E-08C7-9744-49DA-777F5B116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9376" y="2091987"/>
                  <a:ext cx="41400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14:cNvPr>
                <p14:cNvContentPartPr/>
                <p14:nvPr/>
              </p14:nvContentPartPr>
              <p14:xfrm>
                <a:off x="1682096" y="1715427"/>
                <a:ext cx="225000" cy="342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5E123F-ABB6-A66B-4F29-1B42932EB7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4096" y="1697427"/>
                  <a:ext cx="2606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14:cNvPr>
                <p14:cNvContentPartPr/>
                <p14:nvPr/>
              </p14:nvContentPartPr>
              <p14:xfrm>
                <a:off x="1887656" y="1567467"/>
                <a:ext cx="90720" cy="37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C5911B-DE92-4CD3-38A7-CABB17D57C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0016" y="1549467"/>
                  <a:ext cx="126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14:cNvPr>
                <p14:cNvContentPartPr/>
                <p14:nvPr/>
              </p14:nvContentPartPr>
              <p14:xfrm>
                <a:off x="2128496" y="1712187"/>
                <a:ext cx="135000" cy="21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80CED9E-72A4-719A-9883-6F7A31E0D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10856" y="1694187"/>
                  <a:ext cx="1706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14:cNvPr>
                <p14:cNvContentPartPr/>
                <p14:nvPr/>
              </p14:nvContentPartPr>
              <p14:xfrm>
                <a:off x="2399936" y="1685187"/>
                <a:ext cx="88920" cy="10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5E2A9E-914D-6560-837D-B7A87F7F4F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82296" y="1667547"/>
                  <a:ext cx="124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14:cNvPr>
                <p14:cNvContentPartPr/>
                <p14:nvPr/>
              </p14:nvContentPartPr>
              <p14:xfrm>
                <a:off x="2559056" y="1472427"/>
                <a:ext cx="88560" cy="298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31B0A2-A2BD-9AE3-46A0-915C09C488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1416" y="1454427"/>
                  <a:ext cx="124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14:cNvPr>
                <p14:cNvContentPartPr/>
                <p14:nvPr/>
              </p14:nvContentPartPr>
              <p14:xfrm>
                <a:off x="2550776" y="1702467"/>
                <a:ext cx="340200" cy="1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B89A99-D7A5-3900-1F1D-FEF25FB38C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32776" y="1684467"/>
                  <a:ext cx="37584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163101-430F-8E0F-76D7-54B79D554BE4}"/>
              </a:ext>
            </a:extLst>
          </p:cNvPr>
          <p:cNvGrpSpPr/>
          <p:nvPr/>
        </p:nvGrpSpPr>
        <p:grpSpPr>
          <a:xfrm>
            <a:off x="4935228" y="6080642"/>
            <a:ext cx="1040760" cy="532080"/>
            <a:chOff x="4456256" y="4429827"/>
            <a:chExt cx="1040760" cy="5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14:cNvPr>
                <p14:cNvContentPartPr/>
                <p14:nvPr/>
              </p14:nvContentPartPr>
              <p14:xfrm>
                <a:off x="4456256" y="4442427"/>
                <a:ext cx="363240" cy="51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57081A-56C6-B913-8FA7-FE1AB438C5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47256" y="4433427"/>
                  <a:ext cx="3808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14:cNvPr>
                <p14:cNvContentPartPr/>
                <p14:nvPr/>
              </p14:nvContentPartPr>
              <p14:xfrm>
                <a:off x="4909496" y="4642947"/>
                <a:ext cx="39600" cy="27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4E51D-49B7-B13C-6FEA-FEA061FEF9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00856" y="4633947"/>
                  <a:ext cx="572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14:cNvPr>
                <p14:cNvContentPartPr/>
                <p14:nvPr/>
              </p14:nvContentPartPr>
              <p14:xfrm>
                <a:off x="4922096" y="4678947"/>
                <a:ext cx="197280" cy="24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BE78F1-EE49-2AC1-3A16-527541E267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3096" y="4669947"/>
                  <a:ext cx="214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14:cNvPr>
                <p14:cNvContentPartPr/>
                <p14:nvPr/>
              </p14:nvContentPartPr>
              <p14:xfrm>
                <a:off x="5182736" y="4433067"/>
                <a:ext cx="25920" cy="40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6979E8-EB5D-83D3-CA4F-95E46738E5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73736" y="4424427"/>
                  <a:ext cx="435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14:cNvPr>
                <p14:cNvContentPartPr/>
                <p14:nvPr/>
              </p14:nvContentPartPr>
              <p14:xfrm>
                <a:off x="5252216" y="4429827"/>
                <a:ext cx="188280" cy="27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CD3ADD-FCE7-C077-E0EE-BF2624AF59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43216" y="4421187"/>
                  <a:ext cx="205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14:cNvPr>
                <p14:cNvContentPartPr/>
                <p14:nvPr/>
              </p14:nvContentPartPr>
              <p14:xfrm>
                <a:off x="5202536" y="4733667"/>
                <a:ext cx="294480" cy="8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89944C-BC3A-B1AD-F31D-982EF158A0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93536" y="4725027"/>
                  <a:ext cx="3121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9C9243-2484-BEF9-05AD-05B30AEE2BAD}"/>
              </a:ext>
            </a:extLst>
          </p:cNvPr>
          <p:cNvGrpSpPr/>
          <p:nvPr/>
        </p:nvGrpSpPr>
        <p:grpSpPr>
          <a:xfrm>
            <a:off x="7214841" y="6270052"/>
            <a:ext cx="2431080" cy="1109520"/>
            <a:chOff x="6841616" y="5910867"/>
            <a:chExt cx="2431080" cy="11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14:cNvPr>
                <p14:cNvContentPartPr/>
                <p14:nvPr/>
              </p14:nvContentPartPr>
              <p14:xfrm>
                <a:off x="6841616" y="5910867"/>
                <a:ext cx="1117800" cy="110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C4521B-8AA3-45E8-958C-0A5D10677C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32616" y="5901867"/>
                  <a:ext cx="1135440" cy="11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14:cNvPr>
                <p14:cNvContentPartPr/>
                <p14:nvPr/>
              </p14:nvContentPartPr>
              <p14:xfrm>
                <a:off x="8157416" y="6295347"/>
                <a:ext cx="18000" cy="396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AE9F0B-DEEF-75F8-AB59-A920CA23AB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48416" y="6286707"/>
                  <a:ext cx="356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14:cNvPr>
                <p14:cNvContentPartPr/>
                <p14:nvPr/>
              </p14:nvContentPartPr>
              <p14:xfrm>
                <a:off x="8171456" y="6221547"/>
                <a:ext cx="265680" cy="409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3F7FC3-B613-77E6-FD79-E778FD38C4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2816" y="6212907"/>
                  <a:ext cx="2833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14:cNvPr>
                <p14:cNvContentPartPr/>
                <p14:nvPr/>
              </p14:nvContentPartPr>
              <p14:xfrm>
                <a:off x="8514536" y="6264027"/>
                <a:ext cx="248040" cy="49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490CDA-CDCB-B9DB-676E-78D036FAE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05536" y="6255027"/>
                  <a:ext cx="2656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14:cNvPr>
                <p14:cNvContentPartPr/>
                <p14:nvPr/>
              </p14:nvContentPartPr>
              <p14:xfrm>
                <a:off x="8533616" y="6533307"/>
                <a:ext cx="161280" cy="4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74B307-3599-ECE0-E437-6FFB9DD682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24976" y="6524307"/>
                  <a:ext cx="178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14:cNvPr>
                <p14:cNvContentPartPr/>
                <p14:nvPr/>
              </p14:nvContentPartPr>
              <p14:xfrm>
                <a:off x="8823416" y="6148107"/>
                <a:ext cx="449280" cy="571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58FA68-01CC-111E-A633-E3BF643338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14416" y="6139107"/>
                  <a:ext cx="466920" cy="58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14:cNvPr>
              <p14:cNvContentPartPr/>
              <p14:nvPr/>
            </p14:nvContentPartPr>
            <p14:xfrm>
              <a:off x="3551481" y="5803852"/>
              <a:ext cx="3598920" cy="126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F26872A-10DD-F2EA-D51C-80EE096FB3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42481" y="5794852"/>
                <a:ext cx="3616560" cy="128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208A1E8-C844-8779-CD52-E272CEB5C2B1}"/>
              </a:ext>
            </a:extLst>
          </p:cNvPr>
          <p:cNvGrpSpPr/>
          <p:nvPr/>
        </p:nvGrpSpPr>
        <p:grpSpPr>
          <a:xfrm>
            <a:off x="7438401" y="6568132"/>
            <a:ext cx="482760" cy="545400"/>
            <a:chOff x="7065176" y="6208947"/>
            <a:chExt cx="48276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14:cNvPr>
                <p14:cNvContentPartPr/>
                <p14:nvPr/>
              </p14:nvContentPartPr>
              <p14:xfrm>
                <a:off x="7065176" y="6222267"/>
                <a:ext cx="304920" cy="48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0B9BE5-073B-0BEE-A907-90F2C8F702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7536" y="6204267"/>
                  <a:ext cx="3405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14:cNvPr>
                <p14:cNvContentPartPr/>
                <p14:nvPr/>
              </p14:nvContentPartPr>
              <p14:xfrm>
                <a:off x="7128896" y="6208947"/>
                <a:ext cx="419040" cy="54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6AE91E-BA5B-942D-4E71-5CDC2C4441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10896" y="6191307"/>
                  <a:ext cx="45468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14:cNvPr>
              <p14:cNvContentPartPr/>
              <p14:nvPr/>
            </p14:nvContentPartPr>
            <p14:xfrm>
              <a:off x="1718001" y="4765252"/>
              <a:ext cx="1278720" cy="983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E4C3695-9A0D-FA6E-55B0-7A6687BEBF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4361" y="4657612"/>
                <a:ext cx="1386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14:cNvPr>
              <p14:cNvContentPartPr/>
              <p14:nvPr/>
            </p14:nvContentPartPr>
            <p14:xfrm>
              <a:off x="3955401" y="4801612"/>
              <a:ext cx="2948760" cy="1021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A557D6F-F648-4298-FCD9-EEDA60A5A29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01761" y="4693612"/>
                <a:ext cx="305640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14:cNvPr>
              <p14:cNvContentPartPr/>
              <p14:nvPr/>
            </p14:nvContentPartPr>
            <p14:xfrm>
              <a:off x="6697881" y="4838332"/>
              <a:ext cx="389520" cy="891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AF796B7-37FF-CEBB-D7DB-EF62D5FE874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43881" y="4730332"/>
                <a:ext cx="497160" cy="11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14:cNvPr>
              <p14:cNvContentPartPr/>
              <p14:nvPr/>
            </p14:nvContentPartPr>
            <p14:xfrm>
              <a:off x="7406361" y="4724212"/>
              <a:ext cx="60840" cy="1155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DBC1AC5-4664-F745-EC60-8BA55C64E6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97721" y="4715572"/>
                <a:ext cx="78480" cy="11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0FF4D21-796B-F2C4-E002-DFFC68DC0F7B}"/>
              </a:ext>
            </a:extLst>
          </p:cNvPr>
          <p:cNvGrpSpPr/>
          <p:nvPr/>
        </p:nvGrpSpPr>
        <p:grpSpPr>
          <a:xfrm>
            <a:off x="7898121" y="4853812"/>
            <a:ext cx="991440" cy="640800"/>
            <a:chOff x="7524896" y="4494627"/>
            <a:chExt cx="991440" cy="64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14:cNvPr>
                <p14:cNvContentPartPr/>
                <p14:nvPr/>
              </p14:nvContentPartPr>
              <p14:xfrm>
                <a:off x="7524896" y="4494627"/>
                <a:ext cx="168840" cy="64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61B13C-6B96-738C-6D1A-11F497A789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16256" y="4485627"/>
                  <a:ext cx="18648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14:cNvPr>
                <p14:cNvContentPartPr/>
                <p14:nvPr/>
              </p14:nvContentPartPr>
              <p14:xfrm>
                <a:off x="7538576" y="4860747"/>
                <a:ext cx="172440" cy="27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3DD6E5-5DFC-348D-78D8-E73237E3EE4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29936" y="4851747"/>
                  <a:ext cx="190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14:cNvPr>
                <p14:cNvContentPartPr/>
                <p14:nvPr/>
              </p14:nvContentPartPr>
              <p14:xfrm>
                <a:off x="7767536" y="4870827"/>
                <a:ext cx="290520" cy="20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BAA6B24-1E8A-6217-9F54-4D56C04ACDE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58896" y="4862187"/>
                  <a:ext cx="308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14:cNvPr>
                <p14:cNvContentPartPr/>
                <p14:nvPr/>
              </p14:nvContentPartPr>
              <p14:xfrm>
                <a:off x="8043656" y="4781907"/>
                <a:ext cx="186480" cy="335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E13512-2FDF-670C-CC4C-F144F483A6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5016" y="4772907"/>
                  <a:ext cx="204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14:cNvPr>
                <p14:cNvContentPartPr/>
                <p14:nvPr/>
              </p14:nvContentPartPr>
              <p14:xfrm>
                <a:off x="8250656" y="4866507"/>
                <a:ext cx="265680" cy="18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436C54-7346-5729-6B87-634789B7CC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41656" y="4857507"/>
                  <a:ext cx="28332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14:cNvPr>
              <p14:cNvContentPartPr/>
              <p14:nvPr/>
            </p14:nvContentPartPr>
            <p14:xfrm>
              <a:off x="7516881" y="6631492"/>
              <a:ext cx="292320" cy="280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67C747E-9D6A-C6D1-047C-9DC25B717C1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07881" y="6622852"/>
                <a:ext cx="30996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6D575D27-32A8-2CE4-F43D-84AB353182B3}"/>
              </a:ext>
            </a:extLst>
          </p:cNvPr>
          <p:cNvGrpSpPr/>
          <p:nvPr/>
        </p:nvGrpSpPr>
        <p:grpSpPr>
          <a:xfrm>
            <a:off x="7575296" y="3687867"/>
            <a:ext cx="590760" cy="2817360"/>
            <a:chOff x="7575296" y="3687867"/>
            <a:chExt cx="590760" cy="28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76D4E9-D5A6-2201-CC63-05C5C10DDEB2}"/>
                    </a:ext>
                  </a:extLst>
                </p14:cNvPr>
                <p14:cNvContentPartPr/>
                <p14:nvPr/>
              </p14:nvContentPartPr>
              <p14:xfrm>
                <a:off x="7662776" y="5883507"/>
                <a:ext cx="281160" cy="62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D76D4E9-D5A6-2201-CC63-05C5C10DDE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44776" y="5865867"/>
                  <a:ext cx="31680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8AD6DB-788C-2507-3E6A-897EB6550E4A}"/>
                    </a:ext>
                  </a:extLst>
                </p14:cNvPr>
                <p14:cNvContentPartPr/>
                <p14:nvPr/>
              </p14:nvContentPartPr>
              <p14:xfrm>
                <a:off x="7966256" y="4760667"/>
                <a:ext cx="79200" cy="1062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8AD6DB-788C-2507-3E6A-897EB6550E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48616" y="4743027"/>
                  <a:ext cx="11484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49FE72-ED35-F83C-1426-BF804DC8970B}"/>
                    </a:ext>
                  </a:extLst>
                </p14:cNvPr>
                <p14:cNvContentPartPr/>
                <p14:nvPr/>
              </p14:nvContentPartPr>
              <p14:xfrm>
                <a:off x="7575296" y="4726107"/>
                <a:ext cx="511920" cy="1026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49FE72-ED35-F83C-1426-BF804DC897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57296" y="4708107"/>
                  <a:ext cx="54756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97E9BB-9C82-E3C2-1DC0-C1DCBF68DFAE}"/>
                    </a:ext>
                  </a:extLst>
                </p14:cNvPr>
                <p14:cNvContentPartPr/>
                <p14:nvPr/>
              </p14:nvContentPartPr>
              <p14:xfrm>
                <a:off x="7584656" y="3687867"/>
                <a:ext cx="581400" cy="918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97E9BB-9C82-E3C2-1DC0-C1DCBF68DFA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67016" y="3669867"/>
                  <a:ext cx="617040" cy="9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B307819-F9A9-1239-705A-08CB7847C907}"/>
              </a:ext>
            </a:extLst>
          </p:cNvPr>
          <p:cNvGrpSpPr/>
          <p:nvPr/>
        </p:nvGrpSpPr>
        <p:grpSpPr>
          <a:xfrm>
            <a:off x="7531736" y="2195667"/>
            <a:ext cx="2072520" cy="1218240"/>
            <a:chOff x="7531736" y="2195667"/>
            <a:chExt cx="2072520" cy="12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CD60E7A-6DB9-862B-08CF-B9D24E4C1146}"/>
                    </a:ext>
                  </a:extLst>
                </p14:cNvPr>
                <p14:cNvContentPartPr/>
                <p14:nvPr/>
              </p14:nvContentPartPr>
              <p14:xfrm>
                <a:off x="7531736" y="2808747"/>
                <a:ext cx="629280" cy="383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CD60E7A-6DB9-862B-08CF-B9D24E4C11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14096" y="2790747"/>
                  <a:ext cx="664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66C129-F3FC-4301-8DCC-92727BD106CB}"/>
                    </a:ext>
                  </a:extLst>
                </p14:cNvPr>
                <p14:cNvContentPartPr/>
                <p14:nvPr/>
              </p14:nvContentPartPr>
              <p14:xfrm>
                <a:off x="8361176" y="2561067"/>
                <a:ext cx="225000" cy="228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66C129-F3FC-4301-8DCC-92727BD106C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43176" y="2543067"/>
                  <a:ext cx="260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67E02C-6DA8-541A-ED73-64308EFFCF02}"/>
                    </a:ext>
                  </a:extLst>
                </p14:cNvPr>
                <p14:cNvContentPartPr/>
                <p14:nvPr/>
              </p14:nvContentPartPr>
              <p14:xfrm>
                <a:off x="8579336" y="2540547"/>
                <a:ext cx="214560" cy="18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67E02C-6DA8-541A-ED73-64308EFFCF0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61336" y="2522907"/>
                  <a:ext cx="250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083ABD-E49F-F377-2A5E-3FA11F663465}"/>
                    </a:ext>
                  </a:extLst>
                </p14:cNvPr>
                <p14:cNvContentPartPr/>
                <p14:nvPr/>
              </p14:nvContentPartPr>
              <p14:xfrm>
                <a:off x="8799296" y="2467827"/>
                <a:ext cx="83520" cy="19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083ABD-E49F-F377-2A5E-3FA11F66346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81296" y="2449827"/>
                  <a:ext cx="119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A70D21-D3A6-F6EA-F7F8-B4B979C3A461}"/>
                    </a:ext>
                  </a:extLst>
                </p14:cNvPr>
                <p14:cNvContentPartPr/>
                <p14:nvPr/>
              </p14:nvContentPartPr>
              <p14:xfrm>
                <a:off x="8910536" y="2439747"/>
                <a:ext cx="110880" cy="16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A70D21-D3A6-F6EA-F7F8-B4B979C3A46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92896" y="2422107"/>
                  <a:ext cx="146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3F7DFA-5A39-A470-374C-CF8944DA1CC9}"/>
                    </a:ext>
                  </a:extLst>
                </p14:cNvPr>
                <p14:cNvContentPartPr/>
                <p14:nvPr/>
              </p14:nvContentPartPr>
              <p14:xfrm>
                <a:off x="9141296" y="2413107"/>
                <a:ext cx="41040" cy="87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3F7DFA-5A39-A470-374C-CF8944DA1CC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23296" y="2395107"/>
                  <a:ext cx="76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4C3309-6369-41C7-E74A-319CDF3B6147}"/>
                    </a:ext>
                  </a:extLst>
                </p14:cNvPr>
                <p14:cNvContentPartPr/>
                <p14:nvPr/>
              </p14:nvContentPartPr>
              <p14:xfrm>
                <a:off x="9052016" y="2310867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4C3309-6369-41C7-E74A-319CDF3B61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4376" y="229286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DC75177-D79D-A8EC-B8B3-F2DC02D4CCED}"/>
                    </a:ext>
                  </a:extLst>
                </p14:cNvPr>
                <p14:cNvContentPartPr/>
                <p14:nvPr/>
              </p14:nvContentPartPr>
              <p14:xfrm>
                <a:off x="9263336" y="2195667"/>
                <a:ext cx="338400" cy="259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DC75177-D79D-A8EC-B8B3-F2DC02D4CC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45696" y="2177667"/>
                  <a:ext cx="374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8A76B90-A11D-FC09-8A94-5D8772951A65}"/>
                    </a:ext>
                  </a:extLst>
                </p14:cNvPr>
                <p14:cNvContentPartPr/>
                <p14:nvPr/>
              </p14:nvContentPartPr>
              <p14:xfrm>
                <a:off x="8144816" y="3257307"/>
                <a:ext cx="183600" cy="15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8A76B90-A11D-FC09-8A94-5D8772951A6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26816" y="3239667"/>
                  <a:ext cx="219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87E20E-A156-5796-D3EB-C8734C485595}"/>
                    </a:ext>
                  </a:extLst>
                </p14:cNvPr>
                <p14:cNvContentPartPr/>
                <p14:nvPr/>
              </p14:nvContentPartPr>
              <p14:xfrm>
                <a:off x="8285576" y="3046707"/>
                <a:ext cx="164160" cy="297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87E20E-A156-5796-D3EB-C8734C48559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67576" y="3029067"/>
                  <a:ext cx="199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AC91CE-C550-DCBA-F920-586EFBD3EB59}"/>
                    </a:ext>
                  </a:extLst>
                </p14:cNvPr>
                <p14:cNvContentPartPr/>
                <p14:nvPr/>
              </p14:nvContentPartPr>
              <p14:xfrm>
                <a:off x="8403656" y="3167667"/>
                <a:ext cx="101160" cy="8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AC91CE-C550-DCBA-F920-586EFBD3EB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85656" y="3149667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258A91-A706-546F-2ACB-EBF82BA69DC9}"/>
                    </a:ext>
                  </a:extLst>
                </p14:cNvPr>
                <p14:cNvContentPartPr/>
                <p14:nvPr/>
              </p14:nvContentPartPr>
              <p14:xfrm>
                <a:off x="8626856" y="2914227"/>
                <a:ext cx="27432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258A91-A706-546F-2ACB-EBF82BA69DC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609216" y="2896227"/>
                  <a:ext cx="309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709B5D9-6226-B5CA-80B3-01983ADDC936}"/>
                    </a:ext>
                  </a:extLst>
                </p14:cNvPr>
                <p14:cNvContentPartPr/>
                <p14:nvPr/>
              </p14:nvContentPartPr>
              <p14:xfrm>
                <a:off x="8873456" y="2824227"/>
                <a:ext cx="126000" cy="271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709B5D9-6226-B5CA-80B3-01983ADDC9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5456" y="2806587"/>
                  <a:ext cx="161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D17D8C5-4BB0-A71E-7F87-EE74C99ABED7}"/>
                    </a:ext>
                  </a:extLst>
                </p14:cNvPr>
                <p14:cNvContentPartPr/>
                <p14:nvPr/>
              </p14:nvContentPartPr>
              <p14:xfrm>
                <a:off x="9041216" y="2842227"/>
                <a:ext cx="151200" cy="210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D17D8C5-4BB0-A71E-7F87-EE74C99ABED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23576" y="2824227"/>
                  <a:ext cx="186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8C3DD34-FA6E-AFE2-FF36-812352C251E9}"/>
                    </a:ext>
                  </a:extLst>
                </p14:cNvPr>
                <p14:cNvContentPartPr/>
                <p14:nvPr/>
              </p14:nvContentPartPr>
              <p14:xfrm>
                <a:off x="9245696" y="2807307"/>
                <a:ext cx="199080" cy="161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8C3DD34-FA6E-AFE2-FF36-812352C251E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28056" y="2789667"/>
                  <a:ext cx="23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C46712-B02A-FE5A-223E-972619532270}"/>
                    </a:ext>
                  </a:extLst>
                </p14:cNvPr>
                <p14:cNvContentPartPr/>
                <p14:nvPr/>
              </p14:nvContentPartPr>
              <p14:xfrm>
                <a:off x="9449816" y="2627307"/>
                <a:ext cx="85320" cy="28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C46712-B02A-FE5A-223E-9726195322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31816" y="2609307"/>
                  <a:ext cx="1209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5C0CD2-6E2A-B6D3-6F93-81B2627A7B59}"/>
                    </a:ext>
                  </a:extLst>
                </p14:cNvPr>
                <p14:cNvContentPartPr/>
                <p14:nvPr/>
              </p14:nvContentPartPr>
              <p14:xfrm>
                <a:off x="9407336" y="2820987"/>
                <a:ext cx="196920" cy="33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5C0CD2-6E2A-B6D3-6F93-81B2627A7B5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89336" y="2803347"/>
                  <a:ext cx="232560" cy="6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79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339D-4F90-491A-890C-02BEECC5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033AE-9452-4CEC-B3A3-68B33B0E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r>
              <a:rPr lang="en-US" dirty="0"/>
              <a:t>Read block to memory (if not already in cache)</a:t>
            </a:r>
          </a:p>
          <a:p>
            <a:r>
              <a:rPr lang="en-US" dirty="0"/>
              <a:t>Modify block in memory</a:t>
            </a:r>
          </a:p>
          <a:p>
            <a:r>
              <a:rPr lang="en-US" dirty="0"/>
              <a:t>Append block to end of disk</a:t>
            </a:r>
          </a:p>
          <a:p>
            <a:r>
              <a:rPr lang="en-US" dirty="0"/>
              <a:t>Create a new </a:t>
            </a:r>
            <a:r>
              <a:rPr lang="en-US" dirty="0" err="1"/>
              <a:t>i</a:t>
            </a:r>
            <a:r>
              <a:rPr lang="en-US" dirty="0"/>
              <a:t>-node pointing to the new block versions</a:t>
            </a:r>
          </a:p>
          <a:p>
            <a:r>
              <a:rPr lang="en-US" dirty="0"/>
              <a:t>The process is process for all modified disk blocks</a:t>
            </a:r>
          </a:p>
          <a:p>
            <a:pPr lvl="1"/>
            <a:r>
              <a:rPr lang="en-US" dirty="0"/>
              <a:t>including the blocks for the </a:t>
            </a:r>
            <a:r>
              <a:rPr lang="en-US" dirty="0" err="1"/>
              <a:t>i</a:t>
            </a:r>
            <a:r>
              <a:rPr lang="en-US" dirty="0"/>
              <a:t>-nodes and </a:t>
            </a:r>
          </a:p>
          <a:p>
            <a:pPr lvl="1"/>
            <a:r>
              <a:rPr lang="en-US" dirty="0"/>
              <a:t>directories to point to the new </a:t>
            </a:r>
            <a:r>
              <a:rPr lang="en-US" dirty="0" err="1"/>
              <a:t>i</a:t>
            </a:r>
            <a:r>
              <a:rPr lang="en-US" dirty="0"/>
              <a:t>-nodes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FB7D-F89A-414D-B899-CEE4392A6A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18B90-5418-4580-BF78-40B4C334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1764-5FF1-3273-8C22-CE38B98D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312F-CDB4-E7C4-87C9-3F29E130A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Disks will get full faster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Allow users to go back in time to older versions of files and directories </a:t>
            </a:r>
          </a:p>
          <a:p>
            <a:pPr lvl="2"/>
            <a:r>
              <a:rPr lang="en-US" dirty="0"/>
              <a:t>since they all already exist on disk</a:t>
            </a:r>
          </a:p>
          <a:p>
            <a:pPr lvl="1"/>
            <a:r>
              <a:rPr lang="en-US" b="1" dirty="0"/>
              <a:t>Turn a bug into a feature!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84E12-5EF9-68BC-5B55-BD9B03BC467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3A45E-1BA4-509D-C955-021F2CFE3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583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E76-A57B-C7F0-C444-E6FE365F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AF637-CA90-412E-D65A-9E13C3EE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of LFS turns to work well for Solid State Disks!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2EC02-DE0E-9BD8-68DD-E7AC702749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3CAB8-F55B-364F-897F-9DCF3BC98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80619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Disks in a nutshell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SSD divided into </a:t>
            </a:r>
            <a:r>
              <a:rPr lang="en-US" b="1" dirty="0"/>
              <a:t>erasure blocks</a:t>
            </a:r>
          </a:p>
          <a:p>
            <a:pPr lvl="1"/>
            <a:r>
              <a:rPr lang="en-US" dirty="0"/>
              <a:t>Erasure blocks divided into </a:t>
            </a:r>
            <a:r>
              <a:rPr lang="en-US" b="1" dirty="0"/>
              <a:t>pages</a:t>
            </a:r>
          </a:p>
          <a:p>
            <a:pPr lvl="1"/>
            <a:r>
              <a:rPr lang="en-US" dirty="0"/>
              <a:t>pages contain </a:t>
            </a:r>
            <a:r>
              <a:rPr lang="en-US" b="1" dirty="0"/>
              <a:t>cells</a:t>
            </a:r>
          </a:p>
          <a:p>
            <a:r>
              <a:rPr lang="en-US" dirty="0"/>
              <a:t>pages are read and written individually</a:t>
            </a:r>
          </a:p>
          <a:p>
            <a:pPr lvl="1"/>
            <a:r>
              <a:rPr lang="en-US" dirty="0"/>
              <a:t>fast operation</a:t>
            </a:r>
          </a:p>
          <a:p>
            <a:r>
              <a:rPr lang="en-US" dirty="0"/>
              <a:t>The entire erasure block </a:t>
            </a:r>
            <a:r>
              <a:rPr lang="en-US" b="1" dirty="0"/>
              <a:t>erased</a:t>
            </a:r>
            <a:r>
              <a:rPr lang="en-US" dirty="0"/>
              <a:t> </a:t>
            </a:r>
            <a:r>
              <a:rPr lang="en-US" b="1" dirty="0"/>
              <a:t>before any page can be written</a:t>
            </a:r>
          </a:p>
          <a:p>
            <a:pPr lvl="1"/>
            <a:r>
              <a:rPr lang="en-US" dirty="0"/>
              <a:t>erasing (aka flashing) is a </a:t>
            </a:r>
            <a:r>
              <a:rPr lang="en-US" b="1" dirty="0"/>
              <a:t>slow</a:t>
            </a:r>
            <a:r>
              <a:rPr lang="en-US" dirty="0"/>
              <a:t> operation</a:t>
            </a:r>
          </a:p>
          <a:p>
            <a:pPr lvl="1"/>
            <a:r>
              <a:rPr lang="en-US" dirty="0"/>
              <a:t>affects </a:t>
            </a:r>
            <a:r>
              <a:rPr lang="en-US" b="1" dirty="0"/>
              <a:t>durability</a:t>
            </a:r>
            <a:r>
              <a:rPr lang="en-US" dirty="0"/>
              <a:t> of the disk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 on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modify a flash-disk page:</a:t>
            </a:r>
          </a:p>
          <a:p>
            <a:pPr lvl="1"/>
            <a:r>
              <a:rPr lang="en-US" dirty="0"/>
              <a:t>read block into memory</a:t>
            </a:r>
          </a:p>
          <a:p>
            <a:pPr lvl="1"/>
            <a:r>
              <a:rPr lang="en-US" dirty="0"/>
              <a:t>modify page in memory</a:t>
            </a:r>
          </a:p>
          <a:p>
            <a:pPr lvl="1"/>
            <a:r>
              <a:rPr lang="en-US" dirty="0"/>
              <a:t>erase block on disk</a:t>
            </a:r>
          </a:p>
          <a:p>
            <a:pPr lvl="1"/>
            <a:r>
              <a:rPr lang="en-US" dirty="0"/>
              <a:t>write modified block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55D5-8EA1-7CD7-78F7-BFDA1E1C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Wear Leveling in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AB68-A9E0-54DC-786F-97231C669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Wear Leveling</a:t>
            </a:r>
          </a:p>
          <a:p>
            <a:pPr lvl="1"/>
            <a:r>
              <a:rPr lang="en-US" dirty="0"/>
              <a:t>balance number of flash operations across disk blocks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61560-FBB0-B81C-CF40-D5BA2EE5691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4874-BDD9-2AD9-500E-55F13D760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499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b="1" dirty="0"/>
              <a:t>All deadlines moved to Monday May 1</a:t>
            </a:r>
            <a:r>
              <a:rPr lang="en-US" b="1" baseline="30000" dirty="0"/>
              <a:t>st</a:t>
            </a:r>
            <a:r>
              <a:rPr lang="en-US" b="1" dirty="0"/>
              <a:t> at 11:59 pm</a:t>
            </a:r>
          </a:p>
          <a:p>
            <a:pPr lvl="2"/>
            <a:r>
              <a:rPr lang="en-US" dirty="0"/>
              <a:t>But please don’t wait to last minute!</a:t>
            </a:r>
          </a:p>
          <a:p>
            <a:pPr lvl="1"/>
            <a:r>
              <a:rPr lang="en-US" dirty="0"/>
              <a:t>Homework 11, 12, Bonus Homework</a:t>
            </a:r>
          </a:p>
          <a:p>
            <a:pPr lvl="1"/>
            <a:r>
              <a:rPr lang="en-US" dirty="0"/>
              <a:t>Lab 4 and Lab 5</a:t>
            </a:r>
          </a:p>
          <a:p>
            <a:pPr lvl="1"/>
            <a:r>
              <a:rPr lang="en-US" dirty="0"/>
              <a:t>Quiz 3 and Quiz 4</a:t>
            </a:r>
          </a:p>
          <a:p>
            <a:pPr lvl="1"/>
            <a:r>
              <a:rPr lang="en-US" dirty="0"/>
              <a:t>Project 4 </a:t>
            </a:r>
            <a:r>
              <a:rPr lang="en-US" b="1" dirty="0"/>
              <a:t>(no late deadline)</a:t>
            </a:r>
          </a:p>
          <a:p>
            <a:pPr lvl="1"/>
            <a:r>
              <a:rPr lang="en-US" dirty="0"/>
              <a:t>Post-Course Quiz (1 bonus point)</a:t>
            </a:r>
          </a:p>
          <a:p>
            <a:pPr lvl="1"/>
            <a:r>
              <a:rPr lang="en-US" dirty="0"/>
              <a:t>Bonus point for all class when OMET response rate &gt;= 80%</a:t>
            </a:r>
          </a:p>
          <a:p>
            <a:pPr lvl="2"/>
            <a:r>
              <a:rPr lang="en-US" dirty="0"/>
              <a:t>Currently at 5%</a:t>
            </a:r>
          </a:p>
          <a:p>
            <a:pPr lvl="2"/>
            <a:r>
              <a:rPr lang="en-US" dirty="0"/>
              <a:t>Deadline: 4/23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the Day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device drivers program I/O devices?</a:t>
            </a:r>
          </a:p>
          <a:p>
            <a:r>
              <a:rPr lang="en-US" dirty="0"/>
              <a:t>Answer: three methods</a:t>
            </a:r>
          </a:p>
          <a:p>
            <a:pPr lvl="1"/>
            <a:r>
              <a:rPr lang="en-US" dirty="0"/>
              <a:t>polling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r>
              <a:rPr lang="en-US" dirty="0"/>
              <a:t>DMA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D6BD7BF-D0D2-864C-B33B-A18C5C2D4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are I/O devices connected?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3DCDC82-4DC0-A840-9B94-D67003750C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60295" cy="6506358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Single-bus</a:t>
            </a:r>
          </a:p>
          <a:p>
            <a:pPr lvl="1"/>
            <a:r>
              <a:rPr lang="en-US" altLang="en-US"/>
              <a:t>All memory accesses go over a shared bus</a:t>
            </a:r>
          </a:p>
          <a:p>
            <a:pPr lvl="1"/>
            <a:r>
              <a:rPr lang="en-US" altLang="en-US"/>
              <a:t>I/O and RAM accesses compete for bandwidth</a:t>
            </a:r>
          </a:p>
          <a:p>
            <a:r>
              <a:rPr lang="en-US" altLang="en-US"/>
              <a:t>Dual-bus</a:t>
            </a:r>
          </a:p>
          <a:p>
            <a:pPr lvl="1"/>
            <a:r>
              <a:rPr lang="en-US" altLang="en-US"/>
              <a:t>RAM access over high-speed bus</a:t>
            </a:r>
          </a:p>
          <a:p>
            <a:pPr lvl="1"/>
            <a:r>
              <a:rPr lang="en-US" altLang="en-US"/>
              <a:t>I/O access over lower-speed bus</a:t>
            </a:r>
          </a:p>
          <a:p>
            <a:pPr lvl="1"/>
            <a:r>
              <a:rPr lang="en-US" altLang="en-US"/>
              <a:t>Less competition</a:t>
            </a:r>
          </a:p>
          <a:p>
            <a:pPr lvl="1"/>
            <a:r>
              <a:rPr lang="en-US" altLang="en-US"/>
              <a:t>More hardware (more expensive…)</a:t>
            </a:r>
          </a:p>
          <a:p>
            <a:pPr lvl="1"/>
            <a:endParaRPr lang="en-US" alt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50B40A2-2B6C-BB4C-864D-3B264814E2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342A218-036A-4244-A8F7-34E4E5F52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0900BB4-F804-3046-9279-8F4498EB04E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57" name="AutoShape 13">
            <a:extLst>
              <a:ext uri="{FF2B5EF4-FFF2-40B4-BE49-F238E27FC236}">
                <a16:creationId xmlns:a16="http://schemas.microsoft.com/office/drawing/2014/main" id="{011B6319-AE96-1C42-B81F-1EE5D66EE8EA}"/>
              </a:ext>
            </a:extLst>
          </p:cNvPr>
          <p:cNvCxnSpPr>
            <a:cxnSpLocks noChangeShapeType="1"/>
            <a:stCxn id="31749" idx="2"/>
            <a:endCxn id="31750" idx="2"/>
          </p:cNvCxnSpPr>
          <p:nvPr/>
        </p:nvCxnSpPr>
        <p:spPr bwMode="auto">
          <a:xfrm rot="16200000" flipH="1">
            <a:off x="6677367" y="2226779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8" name="AutoShape 14">
            <a:extLst>
              <a:ext uri="{FF2B5EF4-FFF2-40B4-BE49-F238E27FC236}">
                <a16:creationId xmlns:a16="http://schemas.microsoft.com/office/drawing/2014/main" id="{EA3BA726-BF01-054B-A2C6-5B97B5EC06DA}"/>
              </a:ext>
            </a:extLst>
          </p:cNvPr>
          <p:cNvCxnSpPr>
            <a:cxnSpLocks noChangeShapeType="1"/>
            <a:stCxn id="31750" idx="2"/>
            <a:endCxn id="31751" idx="2"/>
          </p:cNvCxnSpPr>
          <p:nvPr/>
        </p:nvCxnSpPr>
        <p:spPr bwMode="auto">
          <a:xfrm rot="16200000" flipH="1">
            <a:off x="8147303" y="2184781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49" name="Rectangle 5">
            <a:extLst>
              <a:ext uri="{FF2B5EF4-FFF2-40B4-BE49-F238E27FC236}">
                <a16:creationId xmlns:a16="http://schemas.microsoft.com/office/drawing/2014/main" id="{E01C06AA-C2B9-644B-9384-227788512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1847920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7C4C30B-8771-EB42-82D2-38AD30A85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1847920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96DCDAE2-8834-0746-A605-1C511DCC3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847920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59" name="AutoShape 15">
            <a:extLst>
              <a:ext uri="{FF2B5EF4-FFF2-40B4-BE49-F238E27FC236}">
                <a16:creationId xmlns:a16="http://schemas.microsoft.com/office/drawing/2014/main" id="{7230B09B-9809-BC46-9D0A-0FACDDEF5E89}"/>
              </a:ext>
            </a:extLst>
          </p:cNvPr>
          <p:cNvCxnSpPr>
            <a:cxnSpLocks noChangeShapeType="1"/>
            <a:stCxn id="31761" idx="2"/>
            <a:endCxn id="31762" idx="2"/>
          </p:cNvCxnSpPr>
          <p:nvPr/>
        </p:nvCxnSpPr>
        <p:spPr bwMode="auto">
          <a:xfrm rot="16200000" flipH="1">
            <a:off x="6677367" y="4662674"/>
            <a:ext cx="1750" cy="1427939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16">
            <a:extLst>
              <a:ext uri="{FF2B5EF4-FFF2-40B4-BE49-F238E27FC236}">
                <a16:creationId xmlns:a16="http://schemas.microsoft.com/office/drawing/2014/main" id="{AC0D6D15-6E50-8448-B8C4-AF0C6A0EB194}"/>
              </a:ext>
            </a:extLst>
          </p:cNvPr>
          <p:cNvCxnSpPr>
            <a:cxnSpLocks noChangeShapeType="1"/>
            <a:stCxn id="31762" idx="2"/>
            <a:endCxn id="31763" idx="2"/>
          </p:cNvCxnSpPr>
          <p:nvPr/>
        </p:nvCxnSpPr>
        <p:spPr bwMode="auto">
          <a:xfrm rot="16200000" flipH="1">
            <a:off x="8147303" y="4620676"/>
            <a:ext cx="1750" cy="1511935"/>
          </a:xfrm>
          <a:prstGeom prst="bentConnector3">
            <a:avLst>
              <a:gd name="adj1" fmla="val 14400000"/>
            </a:avLst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1" name="Rectangle 17">
            <a:extLst>
              <a:ext uri="{FF2B5EF4-FFF2-40B4-BE49-F238E27FC236}">
                <a16:creationId xmlns:a16="http://schemas.microsoft.com/office/drawing/2014/main" id="{28D3EE44-B0E6-0B41-B483-589D29A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4290" y="4283815"/>
            <a:ext cx="839964" cy="109195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CPU</a:t>
            </a:r>
          </a:p>
        </p:txBody>
      </p:sp>
      <p:sp>
        <p:nvSpPr>
          <p:cNvPr id="31762" name="Rectangle 18">
            <a:extLst>
              <a:ext uri="{FF2B5EF4-FFF2-40B4-BE49-F238E27FC236}">
                <a16:creationId xmlns:a16="http://schemas.microsoft.com/office/drawing/2014/main" id="{61832640-1A7B-B242-8434-D75EEDBA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232" y="4283815"/>
            <a:ext cx="1007957" cy="109195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31763" name="Rectangle 19">
            <a:extLst>
              <a:ext uri="{FF2B5EF4-FFF2-40B4-BE49-F238E27FC236}">
                <a16:creationId xmlns:a16="http://schemas.microsoft.com/office/drawing/2014/main" id="{08AECE6B-BD66-1249-BB5C-5788D23C8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4283815"/>
            <a:ext cx="839964" cy="1091953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</a:t>
            </a:r>
          </a:p>
        </p:txBody>
      </p:sp>
      <p:cxnSp>
        <p:nvCxnSpPr>
          <p:cNvPr id="31764" name="AutoShape 20">
            <a:extLst>
              <a:ext uri="{FF2B5EF4-FFF2-40B4-BE49-F238E27FC236}">
                <a16:creationId xmlns:a16="http://schemas.microsoft.com/office/drawing/2014/main" id="{F88208EE-D798-D043-AA08-C675D19BBD6C}"/>
              </a:ext>
            </a:extLst>
          </p:cNvPr>
          <p:cNvCxnSpPr>
            <a:cxnSpLocks noChangeShapeType="1"/>
            <a:stCxn id="31761" idx="3"/>
            <a:endCxn id="31762" idx="1"/>
          </p:cNvCxnSpPr>
          <p:nvPr/>
        </p:nvCxnSpPr>
        <p:spPr bwMode="auto">
          <a:xfrm>
            <a:off x="6384254" y="4829792"/>
            <a:ext cx="503978" cy="0"/>
          </a:xfrm>
          <a:prstGeom prst="straightConnector1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5" name="Text Box 21">
            <a:extLst>
              <a:ext uri="{FF2B5EF4-FFF2-40B4-BE49-F238E27FC236}">
                <a16:creationId xmlns:a16="http://schemas.microsoft.com/office/drawing/2014/main" id="{1530AC1A-0E6F-294A-8E0F-1F1D0EEC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508" y="6131736"/>
            <a:ext cx="3385862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This port allows I/O devices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access into memory</a:t>
            </a:r>
          </a:p>
        </p:txBody>
      </p:sp>
      <p:cxnSp>
        <p:nvCxnSpPr>
          <p:cNvPr id="31767" name="AutoShape 23">
            <a:extLst>
              <a:ext uri="{FF2B5EF4-FFF2-40B4-BE49-F238E27FC236}">
                <a16:creationId xmlns:a16="http://schemas.microsoft.com/office/drawing/2014/main" id="{1707B1BB-EE96-1C4C-9F3F-EF1E3681C874}"/>
              </a:ext>
            </a:extLst>
          </p:cNvPr>
          <p:cNvCxnSpPr>
            <a:cxnSpLocks noChangeShapeType="1"/>
            <a:stCxn id="31765" idx="0"/>
          </p:cNvCxnSpPr>
          <p:nvPr/>
        </p:nvCxnSpPr>
        <p:spPr bwMode="auto">
          <a:xfrm flipH="1" flipV="1">
            <a:off x="7520940" y="5463540"/>
            <a:ext cx="380499" cy="66819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2490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209F3EC-5572-B544-B4A2-49CAEE92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Programmed I/O example: printing a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6FA168-5F3D-A749-A6E0-9E5318C8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06FCD5C-7B8F-3E4E-B6A4-C765047D027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E1D0752-E5CF-FA47-8F59-4009B4B3E9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E658E57-18FF-6249-B1CE-87CFDB3165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39516106-0BA6-F040-B874-4A5E3DE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44B72C1F-549A-754B-81F8-01A3D6401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4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208EF92A-7B06-7D4A-8744-43D4D43EF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6406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C8ED164B-A474-4E4C-958E-459B39A23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65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21" name="AutoShape 9">
            <a:extLst>
              <a:ext uri="{FF2B5EF4-FFF2-40B4-BE49-F238E27FC236}">
                <a16:creationId xmlns:a16="http://schemas.microsoft.com/office/drawing/2014/main" id="{B7621468-CB5C-4C43-A9D0-E2A59D2E47EF}"/>
              </a:ext>
            </a:extLst>
          </p:cNvPr>
          <p:cNvCxnSpPr>
            <a:cxnSpLocks noChangeShapeType="1"/>
            <a:stCxn id="13320" idx="2"/>
            <a:endCxn id="13319" idx="0"/>
          </p:cNvCxnSpPr>
          <p:nvPr/>
        </p:nvCxnSpPr>
        <p:spPr bwMode="auto">
          <a:xfrm rot="5400000">
            <a:off x="3031172" y="4206590"/>
            <a:ext cx="532433" cy="12599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2" name="Rectangle 10">
            <a:extLst>
              <a:ext uri="{FF2B5EF4-FFF2-40B4-BE49-F238E27FC236}">
                <a16:creationId xmlns:a16="http://schemas.microsoft.com/office/drawing/2014/main" id="{EC531BE9-39E4-504D-B824-4A0D3BB85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464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24" name="AutoShape 12">
            <a:extLst>
              <a:ext uri="{FF2B5EF4-FFF2-40B4-BE49-F238E27FC236}">
                <a16:creationId xmlns:a16="http://schemas.microsoft.com/office/drawing/2014/main" id="{672E88C2-1A39-004B-B2F9-8BFADDC26A74}"/>
              </a:ext>
            </a:extLst>
          </p:cNvPr>
          <p:cNvSpPr>
            <a:spLocks/>
          </p:cNvSpPr>
          <p:nvPr/>
        </p:nvSpPr>
        <p:spPr bwMode="auto">
          <a:xfrm>
            <a:off x="1092482" y="2435895"/>
            <a:ext cx="83996" cy="2519892"/>
          </a:xfrm>
          <a:prstGeom prst="leftBrace">
            <a:avLst>
              <a:gd name="adj1" fmla="val 2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7C2043ED-2692-9E4B-8690-EA9F658646ED}"/>
              </a:ext>
            </a:extLst>
          </p:cNvPr>
          <p:cNvSpPr>
            <a:spLocks/>
          </p:cNvSpPr>
          <p:nvPr/>
        </p:nvSpPr>
        <p:spPr bwMode="auto">
          <a:xfrm>
            <a:off x="1092482" y="4955786"/>
            <a:ext cx="83996" cy="1007957"/>
          </a:xfrm>
          <a:prstGeom prst="leftBrace">
            <a:avLst>
              <a:gd name="adj1" fmla="val 10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1DE8270D-BC55-274D-A44A-653724DAE9B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30992" y="5222063"/>
            <a:ext cx="952505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</a:p>
        </p:txBody>
      </p:sp>
      <p:sp>
        <p:nvSpPr>
          <p:cNvPr id="13327" name="Text Box 15">
            <a:extLst>
              <a:ext uri="{FF2B5EF4-FFF2-40B4-BE49-F238E27FC236}">
                <a16:creationId xmlns:a16="http://schemas.microsoft.com/office/drawing/2014/main" id="{ABF37A48-4206-B840-A011-5C7A00956C6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8012" y="3425764"/>
            <a:ext cx="71846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</a:p>
        </p:txBody>
      </p:sp>
      <p:sp>
        <p:nvSpPr>
          <p:cNvPr id="13338" name="Rectangle 26">
            <a:extLst>
              <a:ext uri="{FF2B5EF4-FFF2-40B4-BE49-F238E27FC236}">
                <a16:creationId xmlns:a16="http://schemas.microsoft.com/office/drawing/2014/main" id="{F850F3BD-2239-ED4D-AADE-68B0A61B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39" name="Rectangle 27">
            <a:extLst>
              <a:ext uri="{FF2B5EF4-FFF2-40B4-BE49-F238E27FC236}">
                <a16:creationId xmlns:a16="http://schemas.microsoft.com/office/drawing/2014/main" id="{5FD9DCAD-34B2-514D-A7CD-1F9255CEE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348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40" name="Rectangle 28">
            <a:extLst>
              <a:ext uri="{FF2B5EF4-FFF2-40B4-BE49-F238E27FC236}">
                <a16:creationId xmlns:a16="http://schemas.microsoft.com/office/drawing/2014/main" id="{AAAE8FD4-5362-1345-B2B3-39A84CB5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279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13341" name="Text Box 29">
            <a:extLst>
              <a:ext uri="{FF2B5EF4-FFF2-40B4-BE49-F238E27FC236}">
                <a16:creationId xmlns:a16="http://schemas.microsoft.com/office/drawing/2014/main" id="{17040081-DD5D-9245-9D9D-0F0C9B90E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1639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42" name="AutoShape 30">
            <a:extLst>
              <a:ext uri="{FF2B5EF4-FFF2-40B4-BE49-F238E27FC236}">
                <a16:creationId xmlns:a16="http://schemas.microsoft.com/office/drawing/2014/main" id="{DFD3605B-F8B0-604B-804B-0311563EE3AD}"/>
              </a:ext>
            </a:extLst>
          </p:cNvPr>
          <p:cNvCxnSpPr>
            <a:cxnSpLocks noChangeShapeType="1"/>
            <a:stCxn id="13341" idx="2"/>
            <a:endCxn id="13340" idx="0"/>
          </p:cNvCxnSpPr>
          <p:nvPr/>
        </p:nvCxnSpPr>
        <p:spPr bwMode="auto">
          <a:xfrm rot="5400000">
            <a:off x="5971045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FC866AF4-FCA5-8645-8337-99F6762E3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0" name="Rectangle 38">
            <a:extLst>
              <a:ext uri="{FF2B5EF4-FFF2-40B4-BE49-F238E27FC236}">
                <a16:creationId xmlns:a16="http://schemas.microsoft.com/office/drawing/2014/main" id="{88A7A919-C3A3-9147-8DD9-89D14B07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337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2" name="Rectangle 40">
            <a:extLst>
              <a:ext uri="{FF2B5EF4-FFF2-40B4-BE49-F238E27FC236}">
                <a16:creationId xmlns:a16="http://schemas.microsoft.com/office/drawing/2014/main" id="{7F831BBB-FDED-E941-9223-ED7B369B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5123779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EC65C78A-0880-2B41-AE8A-8D2D4DAF1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435895"/>
            <a:ext cx="1427939" cy="251989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DC02D9E8-8E33-D347-AF36-83B9428A5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4955786"/>
            <a:ext cx="1427939" cy="1007957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3355" name="Rectangle 43">
            <a:extLst>
              <a:ext uri="{FF2B5EF4-FFF2-40B4-BE49-F238E27FC236}">
                <a16:creationId xmlns:a16="http://schemas.microsoft.com/office/drawing/2014/main" id="{5E6CDC4E-E730-E74D-A155-938B9BB7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153" y="4535804"/>
            <a:ext cx="755968" cy="142793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</a:t>
            </a:r>
          </a:p>
        </p:txBody>
      </p:sp>
      <p:sp>
        <p:nvSpPr>
          <p:cNvPr id="13356" name="Text Box 44">
            <a:extLst>
              <a:ext uri="{FF2B5EF4-FFF2-40B4-BE49-F238E27FC236}">
                <a16:creationId xmlns:a16="http://schemas.microsoft.com/office/drawing/2014/main" id="{544F26AF-B0B0-9341-B6D0-EBEEACA1A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513" y="3300358"/>
            <a:ext cx="917239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Printed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page</a:t>
            </a:r>
          </a:p>
        </p:txBody>
      </p:sp>
      <p:cxnSp>
        <p:nvCxnSpPr>
          <p:cNvPr id="13357" name="AutoShape 45">
            <a:extLst>
              <a:ext uri="{FF2B5EF4-FFF2-40B4-BE49-F238E27FC236}">
                <a16:creationId xmlns:a16="http://schemas.microsoft.com/office/drawing/2014/main" id="{D504A1CD-C39E-4640-8065-75C2DC6D79D2}"/>
              </a:ext>
            </a:extLst>
          </p:cNvPr>
          <p:cNvCxnSpPr>
            <a:cxnSpLocks noChangeShapeType="1"/>
            <a:stCxn id="13356" idx="2"/>
            <a:endCxn id="13355" idx="0"/>
          </p:cNvCxnSpPr>
          <p:nvPr/>
        </p:nvCxnSpPr>
        <p:spPr bwMode="auto">
          <a:xfrm rot="5400000">
            <a:off x="8910919" y="4206589"/>
            <a:ext cx="532433" cy="125996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F43D29FC-737A-D443-BC0B-BF50B11F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419981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59" name="Rectangle 47">
            <a:extLst>
              <a:ext uri="{FF2B5EF4-FFF2-40B4-BE49-F238E27FC236}">
                <a16:creationId xmlns:a16="http://schemas.microsoft.com/office/drawing/2014/main" id="{8A6B6007-03A1-1144-9A50-18C1DD6E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211" y="5123779"/>
            <a:ext cx="923960" cy="671971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ABCD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/>
              </a:rPr>
              <a:t>EFGH</a:t>
            </a:r>
          </a:p>
        </p:txBody>
      </p:sp>
      <p:sp>
        <p:nvSpPr>
          <p:cNvPr id="13360" name="Rectangle 48">
            <a:extLst>
              <a:ext uri="{FF2B5EF4-FFF2-40B4-BE49-F238E27FC236}">
                <a16:creationId xmlns:a16="http://schemas.microsoft.com/office/drawing/2014/main" id="{0C5A8513-A533-5841-9870-D48CA2A1B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333" y="5165777"/>
            <a:ext cx="251989" cy="3359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0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21893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017536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320126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5CB0-3B3B-78E8-80C0-9F6DC9D0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177DA-0790-B4E8-4027-04B6F21F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handle errors?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91F60-20CC-3B24-093F-4BD1C4D17C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C892C-DB4C-F65B-E27F-22ED00DD0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23024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5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7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0349-5FCB-CB2E-77F6-78C09E70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C672-5AFC-A333-B956-0075DB3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hide disk access delays?</a:t>
            </a:r>
          </a:p>
          <a:p>
            <a:r>
              <a:rPr lang="en-US" dirty="0"/>
              <a:t>How do device drivers program I/O devices?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95803-2D35-B5BD-4C9A-DCECC4D336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D2402-833A-FBCB-0C11-B4077D538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28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5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C7BE-A476-8AC5-22CF-32444EDC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F7C3-4B85-32F5-57A3-F2AB074E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Sharing</a:t>
            </a:r>
          </a:p>
          <a:p>
            <a:r>
              <a:rPr lang="en-US" dirty="0"/>
              <a:t>Journalling File System</a:t>
            </a:r>
          </a:p>
          <a:p>
            <a:r>
              <a:rPr lang="en-US" dirty="0"/>
              <a:t>I/O Buffering</a:t>
            </a:r>
          </a:p>
          <a:p>
            <a:r>
              <a:rPr lang="en-US"/>
              <a:t>More Kernel-level data </a:t>
            </a:r>
            <a:r>
              <a:rPr lang="en-US" dirty="0"/>
              <a:t>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EB32D-CB93-75E7-A932-36909ED886C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FA30C-0392-BCD0-3CC0-A8D7440D2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6881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53C86E-E92B-7C44-9001-2BF1657432A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Mom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foo.ps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09C6D71-37BB-5946-BD0A-9CF7481FB0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5FEA1-AD7E-5840-9446-7146D0B5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of the Day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0FF6-AAD9-E142-BD4A-3CD726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file system hide disk access delays?</a:t>
            </a:r>
          </a:p>
          <a:p>
            <a:r>
              <a:rPr lang="en-US" dirty="0"/>
              <a:t>Answer: </a:t>
            </a:r>
          </a:p>
          <a:p>
            <a:pPr lvl="1"/>
            <a:r>
              <a:rPr lang="en-US" dirty="0"/>
              <a:t>Optimize disk reads</a:t>
            </a:r>
          </a:p>
          <a:p>
            <a:pPr lvl="2"/>
            <a:r>
              <a:rPr lang="en-US" dirty="0"/>
              <a:t>Caching</a:t>
            </a:r>
          </a:p>
          <a:p>
            <a:pPr lvl="1"/>
            <a:r>
              <a:rPr lang="en-US" dirty="0"/>
              <a:t>Optimize disk writes</a:t>
            </a:r>
          </a:p>
          <a:p>
            <a:pPr lvl="2"/>
            <a:r>
              <a:rPr lang="en-US" dirty="0"/>
              <a:t>log structured file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82B9-3CF4-0B42-81F1-B20AEA1AF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FCCDF-1BFF-8A46-81CE-F086CBF3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CBDDEFB-3874-B045-AC62-0D674C39A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Disk block cache: data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DE5A9-FDD7-494D-BFAB-595C129E1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ACB8F50-46B4-C04F-84F3-11D895A9A2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BC6684-E82C-1146-B806-D0852DA98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F78F972-89CD-8341-973A-2B44FE789B8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6868" name="Picture 4" descr="6-27">
            <a:extLst>
              <a:ext uri="{FF2B5EF4-FFF2-40B4-BE49-F238E27FC236}">
                <a16:creationId xmlns:a16="http://schemas.microsoft.com/office/drawing/2014/main" id="{FCC1F48C-06DB-DA4F-9844-7F5B6E39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2183906"/>
            <a:ext cx="9619337" cy="332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4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82FD-E855-7DD5-334B-2B840AD0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effects of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05A5-B9C0-3F2A-48CD-5BCAE771B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Larger memory sizes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dirty="0"/>
              <a:t>disk block caches are larger</a:t>
            </a:r>
          </a:p>
          <a:p>
            <a:r>
              <a:rPr lang="en-US" altLang="en-US" dirty="0"/>
              <a:t>Increasing number of read requests come from cache</a:t>
            </a:r>
          </a:p>
          <a:p>
            <a:r>
              <a:rPr lang="en-US" altLang="en-US" dirty="0"/>
              <a:t>Thus, </a:t>
            </a:r>
            <a:r>
              <a:rPr lang="en-US" altLang="en-US" b="1" dirty="0"/>
              <a:t>most disk accesses will be writes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58D15-64B2-9B1F-A213-F82762B8E8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A07A9-5F00-737E-E6A0-9175E42B7A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809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60101607-01C0-464A-B08B-3AB38BF93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Optimize Disk Writes: Log-structured file systems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708AB974-D717-DC4E-BDE9-D2BB454C5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Log-structured file system (</a:t>
            </a:r>
            <a:r>
              <a:rPr lang="en-US" altLang="en-US" dirty="0"/>
              <a:t>LFS) </a:t>
            </a:r>
          </a:p>
          <a:p>
            <a:pPr lvl="1"/>
            <a:r>
              <a:rPr lang="en-US" altLang="en-US" dirty="0"/>
              <a:t>structures entire disk </a:t>
            </a:r>
            <a:r>
              <a:rPr lang="en-US" altLang="en-US" b="1" dirty="0"/>
              <a:t>as a log</a:t>
            </a:r>
          </a:p>
          <a:p>
            <a:pPr lvl="2"/>
            <a:r>
              <a:rPr lang="en-US" altLang="en-US" dirty="0"/>
              <a:t>writes</a:t>
            </a:r>
            <a:r>
              <a:rPr lang="en-US" altLang="en-US" b="1" dirty="0"/>
              <a:t> </a:t>
            </a:r>
            <a:r>
              <a:rPr lang="en-US" altLang="en-US" dirty="0"/>
              <a:t>are always</a:t>
            </a:r>
            <a:r>
              <a:rPr lang="en-US" altLang="en-US" b="1" dirty="0"/>
              <a:t> appends</a:t>
            </a:r>
          </a:p>
          <a:p>
            <a:pPr lvl="1"/>
            <a:r>
              <a:rPr lang="en-US" altLang="en-US" dirty="0"/>
              <a:t>writes initially </a:t>
            </a:r>
            <a:r>
              <a:rPr lang="en-US" altLang="en-US" b="1" dirty="0"/>
              <a:t>buffered</a:t>
            </a:r>
            <a:r>
              <a:rPr lang="en-US" altLang="en-US" dirty="0"/>
              <a:t> in memory</a:t>
            </a:r>
          </a:p>
          <a:p>
            <a:pPr lvl="1"/>
            <a:r>
              <a:rPr lang="en-US" altLang="en-US" dirty="0"/>
              <a:t>Periodically write these to </a:t>
            </a:r>
            <a:r>
              <a:rPr lang="en-US" altLang="en-US" b="1" dirty="0"/>
              <a:t>the end of the disk</a:t>
            </a:r>
          </a:p>
          <a:p>
            <a:pPr lvl="1"/>
            <a:r>
              <a:rPr lang="en-US" altLang="en-US" b="1" dirty="0"/>
              <a:t>What if a block is updated?</a:t>
            </a:r>
          </a:p>
          <a:p>
            <a:pPr lvl="2"/>
            <a:r>
              <a:rPr lang="en-US" altLang="en-US" dirty="0"/>
              <a:t>Ignore the old </a:t>
            </a:r>
            <a:r>
              <a:rPr lang="en-US" altLang="en-US" b="1" dirty="0"/>
              <a:t>version</a:t>
            </a:r>
            <a:r>
              <a:rPr lang="en-US" altLang="en-US" dirty="0"/>
              <a:t> of the block</a:t>
            </a:r>
          </a:p>
          <a:p>
            <a:pPr lvl="2"/>
            <a:r>
              <a:rPr lang="en-US" altLang="en-US" dirty="0"/>
              <a:t>write the new version to the end of the disk</a:t>
            </a:r>
          </a:p>
          <a:p>
            <a:pPr lvl="2"/>
            <a:r>
              <a:rPr lang="en-US" altLang="en-US" dirty="0"/>
              <a:t>write a new </a:t>
            </a:r>
            <a:r>
              <a:rPr lang="en-US" altLang="en-US" dirty="0" err="1"/>
              <a:t>i</a:t>
            </a:r>
            <a:r>
              <a:rPr lang="en-US" altLang="en-US" dirty="0"/>
              <a:t>-node to point to the new block versions</a:t>
            </a:r>
          </a:p>
          <a:p>
            <a:r>
              <a:rPr lang="en-US" altLang="en-US" dirty="0"/>
              <a:t>Issue: what happens when blocks are deleted?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205FE-5549-F64B-B1CF-62CA24FF10B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56897-F115-3944-BA65-D360BD28D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436073C-0777-284F-8761-8D380BE40AD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323E-6695-4804-94FB-BB0A5BD8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45F-6111-419F-950C-2A912194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block is updated</a:t>
            </a:r>
          </a:p>
          <a:p>
            <a:pPr lvl="1"/>
            <a:r>
              <a:rPr lang="en-US" dirty="0"/>
              <a:t>Read block to memory (if not already in cache)</a:t>
            </a:r>
          </a:p>
          <a:p>
            <a:pPr lvl="1"/>
            <a:r>
              <a:rPr lang="en-US" dirty="0"/>
              <a:t>Modify block in memory</a:t>
            </a:r>
          </a:p>
          <a:p>
            <a:pPr lvl="1"/>
            <a:r>
              <a:rPr lang="en-US" dirty="0"/>
              <a:t>Write block back to same location on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AA4D9-2840-40DC-BE22-A714D6273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37AC6-2924-4F42-9425-8F8E1F2F0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A3C14-B197-418C-8ECC-A6F7DC44D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44" b="53877"/>
          <a:stretch/>
        </p:blipFill>
        <p:spPr>
          <a:xfrm>
            <a:off x="1699370" y="3515061"/>
            <a:ext cx="6681883" cy="31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14537</TotalTime>
  <Words>2511</Words>
  <Application>Microsoft Office PowerPoint</Application>
  <PresentationFormat>Custom</PresentationFormat>
  <Paragraphs>503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Courier</vt:lpstr>
      <vt:lpstr>Helvetica</vt:lpstr>
      <vt:lpstr>Monaco</vt:lpstr>
      <vt:lpstr>Times</vt:lpstr>
      <vt:lpstr>Times New Roman</vt:lpstr>
      <vt:lpstr>Office Theme</vt:lpstr>
      <vt:lpstr>2_Office Theme</vt:lpstr>
      <vt:lpstr>3_Office Theme</vt:lpstr>
      <vt:lpstr>4_Office Theme</vt:lpstr>
      <vt:lpstr>5_Office Theme</vt:lpstr>
      <vt:lpstr>Introduction to Operating Systems CS 1550</vt:lpstr>
      <vt:lpstr>Announcements</vt:lpstr>
      <vt:lpstr>Previous Lecture …</vt:lpstr>
      <vt:lpstr>This lecture …</vt:lpstr>
      <vt:lpstr>Question of the Day – Part 1</vt:lpstr>
      <vt:lpstr>Disk block cache: data structures</vt:lpstr>
      <vt:lpstr>Side effects of caching</vt:lpstr>
      <vt:lpstr>Optimize Disk Writes: Log-structured file systems</vt:lpstr>
      <vt:lpstr>Conventional File System</vt:lpstr>
      <vt:lpstr>Log-structured File System</vt:lpstr>
      <vt:lpstr>Log-structured File System</vt:lpstr>
      <vt:lpstr>Log-structured File System</vt:lpstr>
      <vt:lpstr>Log-structured File System</vt:lpstr>
      <vt:lpstr>Log-structured File System</vt:lpstr>
      <vt:lpstr>Log-structured File System</vt:lpstr>
      <vt:lpstr>Log-structured File System</vt:lpstr>
      <vt:lpstr>Solid State Disks in a nutshell</vt:lpstr>
      <vt:lpstr>Updating data on SSDs</vt:lpstr>
      <vt:lpstr>Wear Leveling in SSDs</vt:lpstr>
      <vt:lpstr>Problem of the Day – Part 2</vt:lpstr>
      <vt:lpstr>How are I/O devices connected?</vt:lpstr>
      <vt:lpstr>Memory-Mapped vs. separate I/O Space</vt:lpstr>
      <vt:lpstr>Example: Dynamic Frequency on XScale</vt:lpstr>
      <vt:lpstr>Programmed I/O example: printing a page</vt:lpstr>
      <vt:lpstr>Polling</vt:lpstr>
      <vt:lpstr>Hardware’s view of interrupts</vt:lpstr>
      <vt:lpstr>Interrupt-driven I/O</vt:lpstr>
      <vt:lpstr>Polling</vt:lpstr>
      <vt:lpstr>Hardware’s view of interrupts</vt:lpstr>
      <vt:lpstr>Interrupt-driven I/O</vt:lpstr>
      <vt:lpstr>Direct Memory Access (DMA) operation</vt:lpstr>
      <vt:lpstr>DMA</vt:lpstr>
      <vt:lpstr>I/O using DMA</vt:lpstr>
      <vt:lpstr>Disk drive structure</vt:lpstr>
      <vt:lpstr>Disk scheduling algorithms</vt:lpstr>
      <vt:lpstr>Disk Arm Scheduling</vt:lpstr>
      <vt:lpstr>First-Come-First Served (FCFS)</vt:lpstr>
      <vt:lpstr>FCFS Example 2</vt:lpstr>
      <vt:lpstr>Shortest Seek Time First (SSTF)</vt:lpstr>
      <vt:lpstr>SSTF Example 2</vt:lpstr>
      <vt:lpstr>SCAN (elevator algorithm)</vt:lpstr>
      <vt:lpstr>SCAN Example 2</vt:lpstr>
      <vt:lpstr>C-SCAN</vt:lpstr>
      <vt:lpstr>C-LOOK</vt:lpstr>
      <vt:lpstr>C-LOOK Example 2</vt:lpstr>
      <vt:lpstr>Miscellaneous Issues</vt:lpstr>
      <vt:lpstr>Hierarchical directory system</vt:lpstr>
      <vt:lpstr>Unix directory tree</vt:lpstr>
      <vt:lpstr>Sharing files</vt:lpstr>
      <vt:lpstr>Solution: use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2</cp:revision>
  <dcterms:modified xsi:type="dcterms:W3CDTF">2023-04-18T17:33:51Z</dcterms:modified>
</cp:coreProperties>
</file>